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0" r:id="rId2"/>
    <p:sldMasterId id="2147483923" r:id="rId3"/>
    <p:sldMasterId id="2147483940" r:id="rId4"/>
    <p:sldMasterId id="2147483952" r:id="rId5"/>
    <p:sldMasterId id="2147483957" r:id="rId6"/>
    <p:sldMasterId id="2147483969" r:id="rId7"/>
    <p:sldMasterId id="2147483977" r:id="rId8"/>
    <p:sldMasterId id="2147483981" r:id="rId9"/>
    <p:sldMasterId id="2147483996" r:id="rId10"/>
  </p:sldMasterIdLst>
  <p:notesMasterIdLst>
    <p:notesMasterId r:id="rId36"/>
  </p:notesMasterIdLst>
  <p:handoutMasterIdLst>
    <p:handoutMasterId r:id="rId37"/>
  </p:handoutMasterIdLst>
  <p:sldIdLst>
    <p:sldId id="377" r:id="rId11"/>
    <p:sldId id="412" r:id="rId12"/>
    <p:sldId id="413" r:id="rId13"/>
    <p:sldId id="414" r:id="rId14"/>
    <p:sldId id="392" r:id="rId15"/>
    <p:sldId id="415" r:id="rId16"/>
    <p:sldId id="421" r:id="rId17"/>
    <p:sldId id="416" r:id="rId18"/>
    <p:sldId id="417" r:id="rId19"/>
    <p:sldId id="422" r:id="rId20"/>
    <p:sldId id="423" r:id="rId21"/>
    <p:sldId id="323" r:id="rId22"/>
    <p:sldId id="370" r:id="rId23"/>
    <p:sldId id="354" r:id="rId24"/>
    <p:sldId id="349" r:id="rId25"/>
    <p:sldId id="346" r:id="rId26"/>
    <p:sldId id="345" r:id="rId27"/>
    <p:sldId id="331" r:id="rId28"/>
    <p:sldId id="424" r:id="rId29"/>
    <p:sldId id="425" r:id="rId30"/>
    <p:sldId id="426" r:id="rId31"/>
    <p:sldId id="427" r:id="rId32"/>
    <p:sldId id="428" r:id="rId33"/>
    <p:sldId id="365" r:id="rId34"/>
    <p:sldId id="294" r:id="rId35"/>
  </p:sldIdLst>
  <p:sldSz cx="9144000" cy="6858000" type="screen4x3"/>
  <p:notesSz cx="9144000" cy="6858000"/>
  <p:defaultTextStyle>
    <a:defPPr>
      <a:defRPr lang="en-US"/>
    </a:defPPr>
    <a:lvl1pPr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3653"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0481"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65720"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2545"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131" algn="l" defTabSz="456827" rtl="0" eaLnBrk="1" latinLnBrk="0" hangingPunct="1">
      <a:defRPr kern="1200">
        <a:solidFill>
          <a:schemeClr val="tx1"/>
        </a:solidFill>
        <a:latin typeface="Calibri" charset="0"/>
        <a:ea typeface="ＭＳ Ｐゴシック" charset="0"/>
        <a:cs typeface="ＭＳ Ｐゴシック" charset="0"/>
      </a:defRPr>
    </a:lvl6pPr>
    <a:lvl7pPr marL="2740955" algn="l" defTabSz="456827" rtl="0" eaLnBrk="1" latinLnBrk="0" hangingPunct="1">
      <a:defRPr kern="1200">
        <a:solidFill>
          <a:schemeClr val="tx1"/>
        </a:solidFill>
        <a:latin typeface="Calibri" charset="0"/>
        <a:ea typeface="ＭＳ Ｐゴシック" charset="0"/>
        <a:cs typeface="ＭＳ Ｐゴシック" charset="0"/>
      </a:defRPr>
    </a:lvl7pPr>
    <a:lvl8pPr marL="3197782" algn="l" defTabSz="456827" rtl="0" eaLnBrk="1" latinLnBrk="0" hangingPunct="1">
      <a:defRPr kern="1200">
        <a:solidFill>
          <a:schemeClr val="tx1"/>
        </a:solidFill>
        <a:latin typeface="Calibri" charset="0"/>
        <a:ea typeface="ＭＳ Ｐゴシック" charset="0"/>
        <a:cs typeface="ＭＳ Ｐゴシック" charset="0"/>
      </a:defRPr>
    </a:lvl8pPr>
    <a:lvl9pPr marL="3654606" algn="l" defTabSz="456827"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772AFF"/>
    <a:srgbClr val="334DF9"/>
    <a:srgbClr val="F80926"/>
    <a:srgbClr val="5FC28A"/>
    <a:srgbClr val="F839FC"/>
    <a:srgbClr val="75568D"/>
    <a:srgbClr val="74558C"/>
    <a:srgbClr val="FFE0A3"/>
    <a:srgbClr val="9DB6FE"/>
    <a:srgbClr val="FF6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286" autoAdjust="0"/>
  </p:normalViewPr>
  <p:slideViewPr>
    <p:cSldViewPr snapToGrid="0" snapToObjects="1">
      <p:cViewPr>
        <p:scale>
          <a:sx n="108" d="100"/>
          <a:sy n="108" d="100"/>
        </p:scale>
        <p:origin x="2304" y="592"/>
      </p:cViewPr>
      <p:guideLst>
        <p:guide orient="horz" pos="2160"/>
        <p:guide pos="2880"/>
      </p:guideLst>
    </p:cSldViewPr>
  </p:slideViewPr>
  <p:notesTextViewPr>
    <p:cViewPr>
      <p:scale>
        <a:sx n="100" d="100"/>
        <a:sy n="100" d="100"/>
      </p:scale>
      <p:origin x="0" y="0"/>
    </p:cViewPr>
  </p:notesTextViewPr>
  <p:sorterViewPr>
    <p:cViewPr>
      <p:scale>
        <a:sx n="193" d="100"/>
        <a:sy n="193" d="100"/>
      </p:scale>
      <p:origin x="0" y="1595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10/7/15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10/7/15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53653"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10481"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65720"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22545"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78794" algn="l" defTabSz="455762" rtl="0" eaLnBrk="1" latinLnBrk="0" hangingPunct="1">
      <a:defRPr sz="1200" kern="1200">
        <a:solidFill>
          <a:schemeClr val="tx1"/>
        </a:solidFill>
        <a:latin typeface="+mn-lt"/>
        <a:ea typeface="+mn-ea"/>
        <a:cs typeface="+mn-cs"/>
      </a:defRPr>
    </a:lvl6pPr>
    <a:lvl7pPr marL="2734551" algn="l" defTabSz="455762" rtl="0" eaLnBrk="1" latinLnBrk="0" hangingPunct="1">
      <a:defRPr sz="1200" kern="1200">
        <a:solidFill>
          <a:schemeClr val="tx1"/>
        </a:solidFill>
        <a:latin typeface="+mn-lt"/>
        <a:ea typeface="+mn-ea"/>
        <a:cs typeface="+mn-cs"/>
      </a:defRPr>
    </a:lvl7pPr>
    <a:lvl8pPr marL="3190313" algn="l" defTabSz="455762" rtl="0" eaLnBrk="1" latinLnBrk="0" hangingPunct="1">
      <a:defRPr sz="1200" kern="1200">
        <a:solidFill>
          <a:schemeClr val="tx1"/>
        </a:solidFill>
        <a:latin typeface="+mn-lt"/>
        <a:ea typeface="+mn-ea"/>
        <a:cs typeface="+mn-cs"/>
      </a:defRPr>
    </a:lvl8pPr>
    <a:lvl9pPr marL="3646069" algn="l" defTabSz="4557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1</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857500" y="514350"/>
            <a:ext cx="3429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7542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C1BA076-8B84-D54A-82EC-AE43D4FF0262}" type="slidenum">
              <a:rPr lang="en-US" sz="1200">
                <a:solidFill>
                  <a:prstClr val="black"/>
                </a:solidFill>
              </a:rPr>
              <a:pPr eaLnBrk="1" hangingPunct="1"/>
              <a:t>2</a:t>
            </a:fld>
            <a:endParaRPr lang="en-US" sz="1200">
              <a:solidFill>
                <a:prstClr val="black"/>
              </a:solidFill>
            </a:endParaRPr>
          </a:p>
        </p:txBody>
      </p:sp>
      <p:sp>
        <p:nvSpPr>
          <p:cNvPr id="332802" name="Rectangle 2"/>
          <p:cNvSpPr>
            <a:spLocks noGrp="1" noRot="1" noChangeAspect="1" noChangeArrowheads="1"/>
          </p:cNvSpPr>
          <p:nvPr>
            <p:ph type="sldImg"/>
          </p:nvPr>
        </p:nvSpPr>
        <p:spPr>
          <a:xfrm>
            <a:off x="2857500" y="514350"/>
            <a:ext cx="3429000" cy="2571750"/>
          </a:xfrm>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665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3</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5637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4</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09173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5</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7627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667199-6A17-9648-AFA4-DE1BDC1BF83A}" type="slidenum">
              <a:rPr lang="en-US" sz="1200">
                <a:solidFill>
                  <a:prstClr val="black"/>
                </a:solidFill>
              </a:rPr>
              <a:pPr eaLnBrk="1" hangingPunct="1"/>
              <a:t>6</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82615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solidFill>
                  <a:prstClr val="black"/>
                </a:solidFill>
              </a:rPr>
              <a:pPr/>
              <a:t>7</a:t>
            </a:fld>
            <a:endParaRPr lang="en-US">
              <a:solidFill>
                <a:prstClr val="black"/>
              </a:solidFill>
            </a:endParaRPr>
          </a:p>
        </p:txBody>
      </p:sp>
      <p:sp>
        <p:nvSpPr>
          <p:cNvPr id="180226" name="Rectangle 2"/>
          <p:cNvSpPr>
            <a:spLocks noGrp="1" noRot="1" noChangeAspect="1" noChangeArrowheads="1" noTextEdit="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8643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8</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78747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0EDD197-E343-BA4D-BFA1-F2A163D68669}" type="slidenum">
              <a:rPr lang="en-US" sz="1200">
                <a:solidFill>
                  <a:prstClr val="black"/>
                </a:solidFill>
              </a:rPr>
              <a:pPr eaLnBrk="1" hangingPunct="1"/>
              <a:t>9</a:t>
            </a:fld>
            <a:endParaRPr lang="en-US" sz="1200">
              <a:solidFill>
                <a:prstClr val="black"/>
              </a:solidFill>
            </a:endParaRPr>
          </a:p>
        </p:txBody>
      </p:sp>
      <p:sp>
        <p:nvSpPr>
          <p:cNvPr id="28674"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7806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519" indent="0" algn="ctr">
              <a:buNone/>
              <a:defRPr>
                <a:solidFill>
                  <a:schemeClr val="tx1">
                    <a:tint val="75000"/>
                  </a:schemeClr>
                </a:solidFill>
              </a:defRPr>
            </a:lvl3pPr>
            <a:lvl4pPr marL="1367277" indent="0" algn="ctr">
              <a:buNone/>
              <a:defRPr>
                <a:solidFill>
                  <a:schemeClr val="tx1">
                    <a:tint val="75000"/>
                  </a:schemeClr>
                </a:solidFill>
              </a:defRPr>
            </a:lvl4pPr>
            <a:lvl5pPr marL="1823035" indent="0" algn="ctr">
              <a:buNone/>
              <a:defRPr>
                <a:solidFill>
                  <a:schemeClr val="tx1">
                    <a:tint val="75000"/>
                  </a:schemeClr>
                </a:solidFill>
              </a:defRPr>
            </a:lvl5pPr>
            <a:lvl6pPr marL="2278794" indent="0" algn="ctr">
              <a:buNone/>
              <a:defRPr>
                <a:solidFill>
                  <a:schemeClr val="tx1">
                    <a:tint val="75000"/>
                  </a:schemeClr>
                </a:solidFill>
              </a:defRPr>
            </a:lvl6pPr>
            <a:lvl7pPr marL="2734551" indent="0" algn="ctr">
              <a:buNone/>
              <a:defRPr>
                <a:solidFill>
                  <a:schemeClr val="tx1">
                    <a:tint val="75000"/>
                  </a:schemeClr>
                </a:solidFill>
              </a:defRPr>
            </a:lvl7pPr>
            <a:lvl8pPr marL="3190313"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AD15D85-71ED-1043-97BE-C891F50EA369}" type="datetime1">
              <a:rPr lang="en-US"/>
              <a:pPr/>
              <a:t>10/7/15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90DC0-9AA7-8445-B3E4-3C9553C3DD33}" type="slidenum">
              <a:rPr lang="en-US"/>
              <a:pPr/>
              <a:t>‹#›</a:t>
            </a:fld>
            <a:endParaRPr lang="en-US"/>
          </a:p>
        </p:txBody>
      </p:sp>
    </p:spTree>
    <p:extLst>
      <p:ext uri="{BB962C8B-B14F-4D97-AF65-F5344CB8AC3E}">
        <p14:creationId xmlns:p14="http://schemas.microsoft.com/office/powerpoint/2010/main" val="397846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C99A86-9B56-FE43-8A16-383C02F76E7B}" type="datetime1">
              <a:rPr lang="en-US"/>
              <a:pPr/>
              <a:t>10/7/15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4B20E3-314D-774B-938B-6D3EED30B50E}" type="slidenum">
              <a:rPr lang="en-US"/>
              <a:pPr/>
              <a:t>‹#›</a:t>
            </a:fld>
            <a:endParaRPr lang="en-US"/>
          </a:p>
        </p:txBody>
      </p:sp>
    </p:spTree>
    <p:extLst>
      <p:ext uri="{BB962C8B-B14F-4D97-AF65-F5344CB8AC3E}">
        <p14:creationId xmlns:p14="http://schemas.microsoft.com/office/powerpoint/2010/main" val="146322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3133F13-B740-FA40-806E-5F2E4DC4C43F}" type="datetime1">
              <a:rPr lang="en-US"/>
              <a:pPr/>
              <a:t>10/7/15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866FFA-FAF1-AA43-9F59-39BD725A1BBA}" type="slidenum">
              <a:rPr lang="en-US"/>
              <a:pPr/>
              <a:t>‹#›</a:t>
            </a:fld>
            <a:endParaRPr lang="en-US"/>
          </a:p>
        </p:txBody>
      </p:sp>
    </p:spTree>
    <p:extLst>
      <p:ext uri="{BB962C8B-B14F-4D97-AF65-F5344CB8AC3E}">
        <p14:creationId xmlns:p14="http://schemas.microsoft.com/office/powerpoint/2010/main" val="417221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ext uri="{BB962C8B-B14F-4D97-AF65-F5344CB8AC3E}">
        <p14:creationId xmlns:p14="http://schemas.microsoft.com/office/powerpoint/2010/main" val="22353958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BABB6-CA14-3343-8383-0E99B570E4C4}" type="datetimeFigureOut">
              <a:rPr lang="en-US"/>
              <a:pPr>
                <a:defRPr/>
              </a:pPr>
              <a:t>10/7/15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3A2D5-7BF8-BB4E-8885-36BB3225140A}" type="slidenum">
              <a:rPr lang="en-US"/>
              <a:pPr>
                <a:defRPr/>
              </a:pPr>
              <a:t>‹#›</a:t>
            </a:fld>
            <a:endParaRPr lang="en-US"/>
          </a:p>
        </p:txBody>
      </p:sp>
    </p:spTree>
    <p:extLst>
      <p:ext uri="{BB962C8B-B14F-4D97-AF65-F5344CB8AC3E}">
        <p14:creationId xmlns:p14="http://schemas.microsoft.com/office/powerpoint/2010/main" val="23774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2EA15D-AA10-2C49-80F2-13526CC8C05F}"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FDED0C-3AA9-6845-BF42-E01341DEEC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4262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3165C9-B874-CB4E-82F1-55C1D8A23E7C}"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BCA9A56-FBC0-044E-9B6E-831107604F4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216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B04608-F877-984E-A2C2-287D7B1AF780}"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AA67D9-06A6-0A4C-836C-053BA6F2C11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83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4007423-5DC1-7F47-ACF8-E099CA27747E}"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430C3B4-8804-3D4D-9124-7643DA105AA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5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D94F34-50CD-D249-B26A-D0730B7DE9CF}"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7ED9C4E-A28A-0C41-A01C-C62E1076E3E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83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64ADB71-DEAD-C745-8325-49CECC7E4F76}"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8523851-BA84-0545-AB40-4B381A1AE63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4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0127C40-C55D-454E-9195-0CB070F34452}" type="datetime1">
              <a:rPr lang="en-US"/>
              <a:pPr/>
              <a:t>10/7/15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1DB5B-18D0-B24B-ADD8-39036940C5EA}" type="slidenum">
              <a:rPr lang="en-US"/>
              <a:pPr/>
              <a:t>‹#›</a:t>
            </a:fld>
            <a:endParaRPr lang="en-US"/>
          </a:p>
        </p:txBody>
      </p:sp>
    </p:spTree>
    <p:extLst>
      <p:ext uri="{BB962C8B-B14F-4D97-AF65-F5344CB8AC3E}">
        <p14:creationId xmlns:p14="http://schemas.microsoft.com/office/powerpoint/2010/main" val="401050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7A308-6E22-C244-AFA2-E335D9F8CB7A}"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D2FDE70-F2C0-3748-A788-886B14B79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337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4665D0-A760-4A40-A779-0CC01011F5D8}"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77ADE5-115B-134E-BC96-4F50549C9B5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139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5BE49E-0764-D045-8B3D-547481E99F49}"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521DDC3-C43F-C749-8316-BB454D1AD0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04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6910C0-0C6B-1D4E-A853-AB7522F8BDA9}"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F1B2581-448A-1B4E-A9CE-C1353E382F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31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D701F2-6414-9944-9D0C-A6BAE7179116}"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9298B3D-BB4A-C544-87B7-C3B62B14AA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690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EC384-8395-1E48-8912-9DF0BD281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494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7E35D-6BF0-3A4B-B0BF-26699A56A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46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10E8-8262-B949-93E0-D5E3EE720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7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AEAF59-4C82-864E-82E4-E0F619EF2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34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559A38-ACC2-4E48-B9A4-EC6A594F1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28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519" indent="0">
              <a:buNone/>
              <a:defRPr sz="1600">
                <a:solidFill>
                  <a:schemeClr val="tx1">
                    <a:tint val="75000"/>
                  </a:schemeClr>
                </a:solidFill>
              </a:defRPr>
            </a:lvl3pPr>
            <a:lvl4pPr marL="1367277" indent="0">
              <a:buNone/>
              <a:defRPr sz="1400">
                <a:solidFill>
                  <a:schemeClr val="tx1">
                    <a:tint val="75000"/>
                  </a:schemeClr>
                </a:solidFill>
              </a:defRPr>
            </a:lvl4pPr>
            <a:lvl5pPr marL="1823035" indent="0">
              <a:buNone/>
              <a:defRPr sz="1400">
                <a:solidFill>
                  <a:schemeClr val="tx1">
                    <a:tint val="75000"/>
                  </a:schemeClr>
                </a:solidFill>
              </a:defRPr>
            </a:lvl5pPr>
            <a:lvl6pPr marL="2278794" indent="0">
              <a:buNone/>
              <a:defRPr sz="1400">
                <a:solidFill>
                  <a:schemeClr val="tx1">
                    <a:tint val="75000"/>
                  </a:schemeClr>
                </a:solidFill>
              </a:defRPr>
            </a:lvl6pPr>
            <a:lvl7pPr marL="2734551" indent="0">
              <a:buNone/>
              <a:defRPr sz="1400">
                <a:solidFill>
                  <a:schemeClr val="tx1">
                    <a:tint val="75000"/>
                  </a:schemeClr>
                </a:solidFill>
              </a:defRPr>
            </a:lvl7pPr>
            <a:lvl8pPr marL="3190313"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ACB7554-CF9B-4E45-B539-3C1E0993ABC4}" type="datetime1">
              <a:rPr lang="en-US"/>
              <a:pPr/>
              <a:t>10/7/15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0E48F-A741-5A4F-9F7D-9170BF0C12FF}" type="slidenum">
              <a:rPr lang="en-US"/>
              <a:pPr/>
              <a:t>‹#›</a:t>
            </a:fld>
            <a:endParaRPr lang="en-US"/>
          </a:p>
        </p:txBody>
      </p:sp>
    </p:spTree>
    <p:extLst>
      <p:ext uri="{BB962C8B-B14F-4D97-AF65-F5344CB8AC3E}">
        <p14:creationId xmlns:p14="http://schemas.microsoft.com/office/powerpoint/2010/main" val="405480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B9D929-F1D7-9746-84B3-70E2C6072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1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458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6"/>
            <a:ext cx="3008489"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DE48C-8D84-EA47-8D7D-8ED61F3800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713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33774-2EA1-9D4E-B7F6-4303D189B9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23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62139-C6CC-2047-AEA0-AEB7AC2A6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34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C3D44-832E-9C4A-AB0F-FE6952F18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68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91" indent="0" algn="ctr">
              <a:buNone/>
              <a:defRPr/>
            </a:lvl2pPr>
            <a:lvl3pPr marL="910773" indent="0" algn="ctr">
              <a:buNone/>
              <a:defRPr/>
            </a:lvl3pPr>
            <a:lvl4pPr marL="1366159" indent="0" algn="ctr">
              <a:buNone/>
              <a:defRPr/>
            </a:lvl4pPr>
            <a:lvl5pPr marL="1821544" indent="0" algn="ctr">
              <a:buNone/>
              <a:defRPr/>
            </a:lvl5pPr>
            <a:lvl6pPr marL="2276930" indent="0" algn="ctr">
              <a:buNone/>
              <a:defRPr/>
            </a:lvl6pPr>
            <a:lvl7pPr marL="2732315" indent="0" algn="ctr">
              <a:buNone/>
              <a:defRPr/>
            </a:lvl7pPr>
            <a:lvl8pPr marL="3187702" indent="0" algn="ctr">
              <a:buNone/>
              <a:defRPr/>
            </a:lvl8pPr>
            <a:lvl9pPr marL="364308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E2CC914-61CB-054F-A941-E0AE3AA9A85A}" type="slidenum">
              <a:rPr lang="en-US"/>
              <a:pPr/>
              <a:t>‹#›</a:t>
            </a:fld>
            <a:endParaRPr lang="en-US"/>
          </a:p>
        </p:txBody>
      </p:sp>
    </p:spTree>
    <p:extLst>
      <p:ext uri="{BB962C8B-B14F-4D97-AF65-F5344CB8AC3E}">
        <p14:creationId xmlns:p14="http://schemas.microsoft.com/office/powerpoint/2010/main" val="2716427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7DBEB19-3BC9-B94E-9FD9-A918818CFE3F}" type="slidenum">
              <a:rPr lang="en-US"/>
              <a:pPr/>
              <a:t>‹#›</a:t>
            </a:fld>
            <a:endParaRPr lang="en-US"/>
          </a:p>
        </p:txBody>
      </p:sp>
    </p:spTree>
    <p:extLst>
      <p:ext uri="{BB962C8B-B14F-4D97-AF65-F5344CB8AC3E}">
        <p14:creationId xmlns:p14="http://schemas.microsoft.com/office/powerpoint/2010/main" val="4252544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FFC6B8C-8686-224F-8BCC-09327B096C8C}" type="slidenum">
              <a:rPr lang="en-US"/>
              <a:pPr/>
              <a:t>‹#›</a:t>
            </a:fld>
            <a:endParaRPr lang="en-US"/>
          </a:p>
        </p:txBody>
      </p:sp>
    </p:spTree>
    <p:extLst>
      <p:ext uri="{BB962C8B-B14F-4D97-AF65-F5344CB8AC3E}">
        <p14:creationId xmlns:p14="http://schemas.microsoft.com/office/powerpoint/2010/main" val="3952363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endParaRPr lang="en-US"/>
          </a:p>
        </p:txBody>
      </p:sp>
      <p:sp>
        <p:nvSpPr>
          <p:cNvPr id="5" name="Rectangle 6"/>
          <p:cNvSpPr>
            <a:spLocks noGrp="1" noChangeArrowheads="1"/>
          </p:cNvSpPr>
          <p:nvPr>
            <p:ph type="ftr" sz="quarter" idx="11"/>
          </p:nvPr>
        </p:nvSpPr>
        <p:spPr/>
        <p:txBody>
          <a:bodyPr/>
          <a:lstStyle>
            <a:lvl1pPr>
              <a:defRPr/>
            </a:lvl1pPr>
          </a:lstStyle>
          <a:p>
            <a:endParaRPr lang="en-US"/>
          </a:p>
        </p:txBody>
      </p:sp>
      <p:sp>
        <p:nvSpPr>
          <p:cNvPr id="6" name="Rectangle 7"/>
          <p:cNvSpPr>
            <a:spLocks noGrp="1" noChangeArrowheads="1"/>
          </p:cNvSpPr>
          <p:nvPr>
            <p:ph type="sldNum" sz="quarter" idx="12"/>
          </p:nvPr>
        </p:nvSpPr>
        <p:spPr/>
        <p:txBody>
          <a:bodyPr/>
          <a:lstStyle>
            <a:lvl1pPr>
              <a:defRPr/>
            </a:lvl1pPr>
          </a:lstStyle>
          <a:p>
            <a:fld id="{89FDAACE-2F78-0D4B-8D8C-8FFA92DD36D2}" type="slidenum">
              <a:rPr lang="en-US"/>
              <a:pPr/>
              <a:t>‹#›</a:t>
            </a:fld>
            <a:endParaRPr lang="en-US"/>
          </a:p>
        </p:txBody>
      </p:sp>
    </p:spTree>
    <p:extLst>
      <p:ext uri="{BB962C8B-B14F-4D97-AF65-F5344CB8AC3E}">
        <p14:creationId xmlns:p14="http://schemas.microsoft.com/office/powerpoint/2010/main" val="183202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DBD301B-6D1D-0245-A71E-F90F0EC0D341}" type="datetime1">
              <a:rPr lang="en-US"/>
              <a:pPr/>
              <a:t>10/7/15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0117BF-B05B-C646-998A-7B366E66C267}" type="slidenum">
              <a:rPr lang="en-US"/>
              <a:pPr/>
              <a:t>‹#›</a:t>
            </a:fld>
            <a:endParaRPr lang="en-US"/>
          </a:p>
        </p:txBody>
      </p:sp>
    </p:spTree>
    <p:extLst>
      <p:ext uri="{BB962C8B-B14F-4D97-AF65-F5344CB8AC3E}">
        <p14:creationId xmlns:p14="http://schemas.microsoft.com/office/powerpoint/2010/main" val="45077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6" y="2130543"/>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47" y="3885640"/>
            <a:ext cx="6401955" cy="1753721"/>
          </a:xfrm>
        </p:spPr>
        <p:txBody>
          <a:bodyPr/>
          <a:lstStyle>
            <a:lvl1pPr marL="0" indent="0" algn="ctr">
              <a:buNone/>
              <a:defRPr/>
            </a:lvl1pPr>
            <a:lvl2pPr marL="409140" indent="0" algn="ctr">
              <a:buNone/>
              <a:defRPr/>
            </a:lvl2pPr>
            <a:lvl3pPr marL="818279" indent="0" algn="ctr">
              <a:buNone/>
              <a:defRPr/>
            </a:lvl3pPr>
            <a:lvl4pPr marL="1227422" indent="0" algn="ctr">
              <a:buNone/>
              <a:defRPr/>
            </a:lvl4pPr>
            <a:lvl5pPr marL="1636562" indent="0" algn="ctr">
              <a:buNone/>
              <a:defRPr/>
            </a:lvl5pPr>
            <a:lvl6pPr marL="2045709" indent="0" algn="ctr">
              <a:buNone/>
              <a:defRPr/>
            </a:lvl6pPr>
            <a:lvl7pPr marL="2454850" indent="0" algn="ctr">
              <a:buNone/>
              <a:defRPr/>
            </a:lvl7pPr>
            <a:lvl8pPr marL="2863989" indent="0" algn="ctr">
              <a:buNone/>
              <a:defRPr/>
            </a:lvl8pPr>
            <a:lvl9pPr marL="327313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08811-DC52-9644-9EC0-CC5605E553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8483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D6536-348C-8041-8C05-38837B904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720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9140" indent="0">
              <a:buNone/>
              <a:defRPr sz="1600"/>
            </a:lvl2pPr>
            <a:lvl3pPr marL="818279" indent="0">
              <a:buNone/>
              <a:defRPr sz="1400"/>
            </a:lvl3pPr>
            <a:lvl4pPr marL="1227422" indent="0">
              <a:buNone/>
              <a:defRPr sz="1300"/>
            </a:lvl4pPr>
            <a:lvl5pPr marL="1636562" indent="0">
              <a:buNone/>
              <a:defRPr sz="1300"/>
            </a:lvl5pPr>
            <a:lvl6pPr marL="2045709" indent="0">
              <a:buNone/>
              <a:defRPr sz="1300"/>
            </a:lvl6pPr>
            <a:lvl7pPr marL="2454850" indent="0">
              <a:buNone/>
              <a:defRPr sz="1300"/>
            </a:lvl7pPr>
            <a:lvl8pPr marL="2863989" indent="0">
              <a:buNone/>
              <a:defRPr sz="1300"/>
            </a:lvl8pPr>
            <a:lvl9pPr marL="3273130"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71F18-9B85-9A47-BC4D-CFDB84FE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9856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37" y="1982065"/>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065"/>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0F79B1-6125-044F-AAD6-A325AC108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7940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3"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4E93ED-508C-9746-9ADB-B3ACC3B8F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4761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C25056-AE10-414B-BF22-3BB640C76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6778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7DAA5-7CFE-4049-8DAE-185ED6D73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0966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A97C8-48E9-F643-A91A-B1C55DF3F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16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6" y="4800345"/>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56" y="612122"/>
            <a:ext cx="5486977" cy="4115360"/>
          </a:xfrm>
        </p:spPr>
        <p:txBody>
          <a:bodyPr/>
          <a:lstStyle>
            <a:lvl1pPr marL="0" indent="0">
              <a:buNone/>
              <a:defRPr sz="2900"/>
            </a:lvl1pPr>
            <a:lvl2pPr marL="409140" indent="0">
              <a:buNone/>
              <a:defRPr sz="2500"/>
            </a:lvl2pPr>
            <a:lvl3pPr marL="818279" indent="0">
              <a:buNone/>
              <a:defRPr sz="2200"/>
            </a:lvl3pPr>
            <a:lvl4pPr marL="1227422" indent="0">
              <a:buNone/>
              <a:defRPr sz="1800"/>
            </a:lvl4pPr>
            <a:lvl5pPr marL="1636562" indent="0">
              <a:buNone/>
              <a:defRPr sz="1800"/>
            </a:lvl5pPr>
            <a:lvl6pPr marL="2045709" indent="0">
              <a:buNone/>
              <a:defRPr sz="1800"/>
            </a:lvl6pPr>
            <a:lvl7pPr marL="2454850" indent="0">
              <a:buNone/>
              <a:defRPr sz="1800"/>
            </a:lvl7pPr>
            <a:lvl8pPr marL="2863989" indent="0">
              <a:buNone/>
              <a:defRPr sz="1800"/>
            </a:lvl8pPr>
            <a:lvl9pPr marL="3273130" indent="0">
              <a:buNone/>
              <a:defRPr sz="1800"/>
            </a:lvl9pPr>
          </a:lstStyle>
          <a:p>
            <a:pPr lvl="0"/>
            <a:endParaRPr lang="en-US" noProof="0" smtClean="0"/>
          </a:p>
        </p:txBody>
      </p:sp>
      <p:sp>
        <p:nvSpPr>
          <p:cNvPr id="4" name="Text Placeholder 3"/>
          <p:cNvSpPr>
            <a:spLocks noGrp="1"/>
          </p:cNvSpPr>
          <p:nvPr>
            <p:ph type="body" sz="half" idx="2"/>
          </p:nvPr>
        </p:nvSpPr>
        <p:spPr>
          <a:xfrm>
            <a:off x="1792456" y="5367618"/>
            <a:ext cx="5486977" cy="80402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917B1-9D48-2246-96B6-C788A8071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72255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81292-57DD-BA4E-B1AC-07F07977D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666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0C66C3D-AD2F-0F4D-A460-BAD3FEE490BC}" type="datetime1">
              <a:rPr lang="en-US"/>
              <a:pPr/>
              <a:t>10/7/15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00B7BB-E4A7-9A43-9053-CEAA251F3146}" type="slidenum">
              <a:rPr lang="en-US"/>
              <a:pPr/>
              <a:t>‹#›</a:t>
            </a:fld>
            <a:endParaRPr lang="en-US"/>
          </a:p>
        </p:txBody>
      </p:sp>
    </p:spTree>
    <p:extLst>
      <p:ext uri="{BB962C8B-B14F-4D97-AF65-F5344CB8AC3E}">
        <p14:creationId xmlns:p14="http://schemas.microsoft.com/office/powerpoint/2010/main" val="370101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991"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FB5DD0-F1B4-0F47-8D4C-F29BA5533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65808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E856988F-5F65-354F-8B1E-9FD40801C113}" type="slidenum">
              <a:rPr lang="en-US"/>
              <a:pPr/>
              <a:t>‹#›</a:t>
            </a:fld>
            <a:endParaRPr lang="en-US"/>
          </a:p>
        </p:txBody>
      </p:sp>
    </p:spTree>
    <p:extLst>
      <p:ext uri="{BB962C8B-B14F-4D97-AF65-F5344CB8AC3E}">
        <p14:creationId xmlns:p14="http://schemas.microsoft.com/office/powerpoint/2010/main" val="116766004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203EF-82E9-6A48-AE5A-E779FABE3020}" type="slidenum">
              <a:rPr lang="en-US"/>
              <a:pPr>
                <a:defRPr/>
              </a:pPr>
              <a:t>‹#›</a:t>
            </a:fld>
            <a:endParaRPr lang="en-US"/>
          </a:p>
        </p:txBody>
      </p:sp>
    </p:spTree>
    <p:extLst>
      <p:ext uri="{BB962C8B-B14F-4D97-AF65-F5344CB8AC3E}">
        <p14:creationId xmlns:p14="http://schemas.microsoft.com/office/powerpoint/2010/main" val="226317471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51" y="198207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07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smtClean="0">
                <a:solidFill>
                  <a:srgbClr val="FFFFFF"/>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pPr>
              <a:defRPr/>
            </a:pPr>
            <a:fld id="{F27D4021-E4F8-A04A-AAAA-AADB9D22C81A}" type="slidenum">
              <a:rPr lang="en-US"/>
              <a:pPr>
                <a:defRPr/>
              </a:pPr>
              <a:t>‹#›</a:t>
            </a:fld>
            <a:endParaRPr lang="en-US"/>
          </a:p>
        </p:txBody>
      </p:sp>
    </p:spTree>
    <p:extLst>
      <p:ext uri="{BB962C8B-B14F-4D97-AF65-F5344CB8AC3E}">
        <p14:creationId xmlns:p14="http://schemas.microsoft.com/office/powerpoint/2010/main" val="3938518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10/7/15</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27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41D226-024F-3B40-AA1B-C8A45483AA17}"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6F541A0-F43B-F84E-80A3-CC333203077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397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A8BC85-8F4B-C147-8202-6F808E76CA04}"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C171A1D-8079-5444-8EAA-DC07EA5F32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75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24CEDB-0EF5-0A49-AEB4-0FD7091C132B}"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3E4C96-763F-124E-920A-979345CF43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603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C985D8D-069A-904B-8BFF-B0297A264CC0}"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3B8E64D-F7C0-5347-81B1-938C4A9915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874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05C041-00D4-A443-90F1-5C37BE8CEE74}"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C5BE573-A795-8D44-9D73-F87A974F988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72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4691FDC-6DB9-364B-B247-2F27FE02A00E}" type="datetime1">
              <a:rPr lang="en-US"/>
              <a:pPr/>
              <a:t>10/7/15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EAB9C0D-B001-9E40-939B-78CDA26C05A7}" type="slidenum">
              <a:rPr lang="en-US"/>
              <a:pPr/>
              <a:t>‹#›</a:t>
            </a:fld>
            <a:endParaRPr lang="en-US"/>
          </a:p>
        </p:txBody>
      </p:sp>
    </p:spTree>
    <p:extLst>
      <p:ext uri="{BB962C8B-B14F-4D97-AF65-F5344CB8AC3E}">
        <p14:creationId xmlns:p14="http://schemas.microsoft.com/office/powerpoint/2010/main" val="2932397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6FF8E81-5BC2-6547-800A-B294C061D64D}"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4C40019-E00B-1049-B9E8-F5CEC345E7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583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57B74E-F81E-CB47-B5EA-88E3711C5487}"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797F906-ADED-0E44-96BC-D899022D03B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2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2F7150-8BD7-904A-9701-0713F4D69AB8}"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3CE6384-3286-254D-95DC-2DE07AF93B8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87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FCDD71-0027-1B49-A75F-81D63894B23E}"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DACFE16-C467-304B-A099-A8AD2F827D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089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7F47F9-3E21-E14C-8DC1-7BD1F0A25803}"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4B04DED-12FB-0C49-904D-12818BB341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29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90805B-21D4-A24F-B5DE-61D5B754D18A}" type="datetimeFigureOut">
              <a:rPr lang="en-US">
                <a:solidFill>
                  <a:prstClr val="black">
                    <a:tint val="75000"/>
                  </a:prstClr>
                </a:solidFill>
                <a:latin typeface="Calibri"/>
              </a:rPr>
              <a:pPr>
                <a:defRPr/>
              </a:pPr>
              <a:t>10/7/15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E859657-E12B-9248-A2C8-F18D8305F6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3474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01" y="2130782"/>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212" y="3885644"/>
            <a:ext cx="6401955" cy="1753720"/>
          </a:xfrm>
        </p:spPr>
        <p:txBody>
          <a:bodyPr/>
          <a:lstStyle>
            <a:lvl1pPr marL="0" indent="0" algn="ctr">
              <a:buNone/>
              <a:defRPr/>
            </a:lvl1pPr>
            <a:lvl2pPr marL="397750" indent="0" algn="ctr">
              <a:buNone/>
              <a:defRPr/>
            </a:lvl2pPr>
            <a:lvl3pPr marL="795480" indent="0" algn="ctr">
              <a:buNone/>
              <a:defRPr/>
            </a:lvl3pPr>
            <a:lvl4pPr marL="1193275" indent="0" algn="ctr">
              <a:buNone/>
              <a:defRPr/>
            </a:lvl4pPr>
            <a:lvl5pPr marL="1590999" indent="0" algn="ctr">
              <a:buNone/>
              <a:defRPr/>
            </a:lvl5pPr>
            <a:lvl6pPr marL="1988757" indent="0" algn="ctr">
              <a:buNone/>
              <a:defRPr/>
            </a:lvl6pPr>
            <a:lvl7pPr marL="2386503" indent="0" algn="ctr">
              <a:buNone/>
              <a:defRPr/>
            </a:lvl7pPr>
            <a:lvl8pPr marL="2784252" indent="0" algn="ctr">
              <a:buNone/>
              <a:defRPr/>
            </a:lvl8pPr>
            <a:lvl9pPr marL="318199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79229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B813E-3865-DE47-B681-5CC60578E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7017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5"/>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397750" indent="0">
              <a:buNone/>
              <a:defRPr sz="1500"/>
            </a:lvl2pPr>
            <a:lvl3pPr marL="795480" indent="0">
              <a:buNone/>
              <a:defRPr sz="1400"/>
            </a:lvl3pPr>
            <a:lvl4pPr marL="1193275" indent="0">
              <a:buNone/>
              <a:defRPr sz="1300"/>
            </a:lvl4pPr>
            <a:lvl5pPr marL="1590999" indent="0">
              <a:buNone/>
              <a:defRPr sz="1300"/>
            </a:lvl5pPr>
            <a:lvl6pPr marL="1988757" indent="0">
              <a:buNone/>
              <a:defRPr sz="1300"/>
            </a:lvl6pPr>
            <a:lvl7pPr marL="2386503" indent="0">
              <a:buNone/>
              <a:defRPr sz="1300"/>
            </a:lvl7pPr>
            <a:lvl8pPr marL="2784252" indent="0">
              <a:buNone/>
              <a:defRPr sz="1300"/>
            </a:lvl8pPr>
            <a:lvl9pPr marL="3181998"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84DDA3-0DBA-1C4D-BE84-ED4870E7E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90345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779"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3C15DF-512C-5F43-B67A-F57B171A2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103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10/7/15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3813829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78"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11"/>
            <a:ext cx="4039465" cy="640136"/>
          </a:xfrm>
        </p:spPr>
        <p:txBody>
          <a:bodyPr anchor="b"/>
          <a:lstStyle>
            <a:lvl1pPr marL="0" indent="0">
              <a:buNone/>
              <a:defRPr sz="2200" b="1"/>
            </a:lvl1pPr>
            <a:lvl2pPr marL="397750" indent="0">
              <a:buNone/>
              <a:defRPr sz="1800" b="1"/>
            </a:lvl2pPr>
            <a:lvl3pPr marL="795480" indent="0">
              <a:buNone/>
              <a:defRPr sz="1500" b="1"/>
            </a:lvl3pPr>
            <a:lvl4pPr marL="1193275" indent="0">
              <a:buNone/>
              <a:defRPr sz="1400" b="1"/>
            </a:lvl4pPr>
            <a:lvl5pPr marL="1590999" indent="0">
              <a:buNone/>
              <a:defRPr sz="1400" b="1"/>
            </a:lvl5pPr>
            <a:lvl6pPr marL="1988757" indent="0">
              <a:buNone/>
              <a:defRPr sz="1400" b="1"/>
            </a:lvl6pPr>
            <a:lvl7pPr marL="2386503" indent="0">
              <a:buNone/>
              <a:defRPr sz="1400" b="1"/>
            </a:lvl7pPr>
            <a:lvl8pPr marL="2784252" indent="0">
              <a:buNone/>
              <a:defRPr sz="1400" b="1"/>
            </a:lvl8pPr>
            <a:lvl9pPr marL="318199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9"/>
            <a:ext cx="4039465"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11"/>
            <a:ext cx="4040909" cy="640136"/>
          </a:xfrm>
        </p:spPr>
        <p:txBody>
          <a:bodyPr anchor="b"/>
          <a:lstStyle>
            <a:lvl1pPr marL="0" indent="0">
              <a:buNone/>
              <a:defRPr sz="2200" b="1"/>
            </a:lvl1pPr>
            <a:lvl2pPr marL="397750" indent="0">
              <a:buNone/>
              <a:defRPr sz="1800" b="1"/>
            </a:lvl2pPr>
            <a:lvl3pPr marL="795480" indent="0">
              <a:buNone/>
              <a:defRPr sz="1500" b="1"/>
            </a:lvl3pPr>
            <a:lvl4pPr marL="1193275" indent="0">
              <a:buNone/>
              <a:defRPr sz="1400" b="1"/>
            </a:lvl4pPr>
            <a:lvl5pPr marL="1590999" indent="0">
              <a:buNone/>
              <a:defRPr sz="1400" b="1"/>
            </a:lvl5pPr>
            <a:lvl6pPr marL="1988757" indent="0">
              <a:buNone/>
              <a:defRPr sz="1400" b="1"/>
            </a:lvl6pPr>
            <a:lvl7pPr marL="2386503" indent="0">
              <a:buNone/>
              <a:defRPr sz="1400" b="1"/>
            </a:lvl7pPr>
            <a:lvl8pPr marL="2784252" indent="0">
              <a:buNone/>
              <a:defRPr sz="1400" b="1"/>
            </a:lvl8pPr>
            <a:lvl9pPr marL="318199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9"/>
            <a:ext cx="4040909"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CAF3D9-04A9-6548-A080-EA8C581A6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02907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45A965-1A3B-FD46-9A8F-3727EBF79E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3906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434EEB-F15B-284F-9FB8-DDEC5D33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83366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9"/>
            <a:ext cx="3007591" cy="4691063"/>
          </a:xfrm>
        </p:spPr>
        <p:txBody>
          <a:bodyPr/>
          <a:lstStyle>
            <a:lvl1pPr marL="0" indent="0">
              <a:buNone/>
              <a:defRPr sz="1300"/>
            </a:lvl1pPr>
            <a:lvl2pPr marL="397750" indent="0">
              <a:buNone/>
              <a:defRPr sz="1100"/>
            </a:lvl2pPr>
            <a:lvl3pPr marL="795480" indent="0">
              <a:buNone/>
              <a:defRPr sz="900"/>
            </a:lvl3pPr>
            <a:lvl4pPr marL="1193275" indent="0">
              <a:buNone/>
              <a:defRPr sz="800"/>
            </a:lvl4pPr>
            <a:lvl5pPr marL="1590999" indent="0">
              <a:buNone/>
              <a:defRPr sz="800"/>
            </a:lvl5pPr>
            <a:lvl6pPr marL="1988757" indent="0">
              <a:buNone/>
              <a:defRPr sz="800"/>
            </a:lvl6pPr>
            <a:lvl7pPr marL="2386503" indent="0">
              <a:buNone/>
              <a:defRPr sz="800"/>
            </a:lvl7pPr>
            <a:lvl8pPr marL="2784252" indent="0">
              <a:buNone/>
              <a:defRPr sz="800"/>
            </a:lvl8pPr>
            <a:lvl9pPr marL="318199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656BB2-9649-2645-AE00-4DBD0BC7A2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11196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98" y="4800588"/>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698" y="612123"/>
            <a:ext cx="5486977" cy="4115360"/>
          </a:xfrm>
        </p:spPr>
        <p:txBody>
          <a:bodyPr/>
          <a:lstStyle>
            <a:lvl1pPr marL="0" indent="0">
              <a:buNone/>
              <a:defRPr sz="2900"/>
            </a:lvl1pPr>
            <a:lvl2pPr marL="397750" indent="0">
              <a:buNone/>
              <a:defRPr sz="2400"/>
            </a:lvl2pPr>
            <a:lvl3pPr marL="795480" indent="0">
              <a:buNone/>
              <a:defRPr sz="2200"/>
            </a:lvl3pPr>
            <a:lvl4pPr marL="1193275" indent="0">
              <a:buNone/>
              <a:defRPr sz="1800"/>
            </a:lvl4pPr>
            <a:lvl5pPr marL="1590999" indent="0">
              <a:buNone/>
              <a:defRPr sz="1800"/>
            </a:lvl5pPr>
            <a:lvl6pPr marL="1988757" indent="0">
              <a:buNone/>
              <a:defRPr sz="1800"/>
            </a:lvl6pPr>
            <a:lvl7pPr marL="2386503" indent="0">
              <a:buNone/>
              <a:defRPr sz="1800"/>
            </a:lvl7pPr>
            <a:lvl8pPr marL="2784252" indent="0">
              <a:buNone/>
              <a:defRPr sz="1800"/>
            </a:lvl8pPr>
            <a:lvl9pPr marL="3181998" indent="0">
              <a:buNone/>
              <a:defRPr sz="1800"/>
            </a:lvl9pPr>
          </a:lstStyle>
          <a:p>
            <a:pPr lvl="0"/>
            <a:endParaRPr lang="en-US" noProof="0" smtClean="0"/>
          </a:p>
        </p:txBody>
      </p:sp>
      <p:sp>
        <p:nvSpPr>
          <p:cNvPr id="4" name="Text Placeholder 3"/>
          <p:cNvSpPr>
            <a:spLocks noGrp="1"/>
          </p:cNvSpPr>
          <p:nvPr>
            <p:ph type="body" sz="half" idx="2"/>
          </p:nvPr>
        </p:nvSpPr>
        <p:spPr>
          <a:xfrm>
            <a:off x="1792698" y="5367619"/>
            <a:ext cx="5486977" cy="804023"/>
          </a:xfrm>
        </p:spPr>
        <p:txBody>
          <a:bodyPr/>
          <a:lstStyle>
            <a:lvl1pPr marL="0" indent="0">
              <a:buNone/>
              <a:defRPr sz="1300"/>
            </a:lvl1pPr>
            <a:lvl2pPr marL="397750" indent="0">
              <a:buNone/>
              <a:defRPr sz="1100"/>
            </a:lvl2pPr>
            <a:lvl3pPr marL="795480" indent="0">
              <a:buNone/>
              <a:defRPr sz="900"/>
            </a:lvl3pPr>
            <a:lvl4pPr marL="1193275" indent="0">
              <a:buNone/>
              <a:defRPr sz="800"/>
            </a:lvl4pPr>
            <a:lvl5pPr marL="1590999" indent="0">
              <a:buNone/>
              <a:defRPr sz="800"/>
            </a:lvl5pPr>
            <a:lvl6pPr marL="1988757" indent="0">
              <a:buNone/>
              <a:defRPr sz="800"/>
            </a:lvl6pPr>
            <a:lvl7pPr marL="2386503" indent="0">
              <a:buNone/>
              <a:defRPr sz="800"/>
            </a:lvl7pPr>
            <a:lvl8pPr marL="2784252" indent="0">
              <a:buNone/>
              <a:defRPr sz="800"/>
            </a:lvl8pPr>
            <a:lvl9pPr marL="318199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84ACD-624A-194A-8A50-3EA7887EA9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86998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B211CE-C1EE-2048-AEEF-4D577371CC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78505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AECFC6-1C5A-1B45-A8E8-358CFC475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75710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4295B6A-C01A-5140-981F-D4D3953D6AFC}" type="datetime1">
              <a:rPr lang="en-US"/>
              <a:pPr/>
              <a:t>10/7/15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1111522-CA78-044F-B5C9-800B560C4130}" type="slidenum">
              <a:rPr lang="en-US"/>
              <a:pPr/>
              <a:t>‹#›</a:t>
            </a:fld>
            <a:endParaRPr lang="en-US"/>
          </a:p>
        </p:txBody>
      </p:sp>
    </p:spTree>
    <p:extLst>
      <p:ext uri="{BB962C8B-B14F-4D97-AF65-F5344CB8AC3E}">
        <p14:creationId xmlns:p14="http://schemas.microsoft.com/office/powerpoint/2010/main" val="31893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38E3965-F69A-694D-8025-B25E1D2C3B8A}" type="datetime1">
              <a:rPr lang="en-US"/>
              <a:pPr/>
              <a:t>10/7/15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37C050C-05D9-E94B-B1AF-3C666047E2EE}" type="slidenum">
              <a:rPr lang="en-US"/>
              <a:pPr/>
              <a:t>‹#›</a:t>
            </a:fld>
            <a:endParaRPr lang="en-US"/>
          </a:p>
        </p:txBody>
      </p:sp>
    </p:spTree>
    <p:extLst>
      <p:ext uri="{BB962C8B-B14F-4D97-AF65-F5344CB8AC3E}">
        <p14:creationId xmlns:p14="http://schemas.microsoft.com/office/powerpoint/2010/main" val="9338609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10.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6.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theme" Target="../theme/theme8.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9"/>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152" tIns="45578" rIns="91152" bIns="45578" numCol="1" anchor="ctr" anchorCtr="0" compatLnSpc="1">
            <a:prstTxWarp prst="textNoShape">
              <a:avLst/>
            </a:prstTxWarp>
          </a:bodyPr>
          <a:lstStyle>
            <a:lvl1pPr>
              <a:defRPr sz="1200">
                <a:solidFill>
                  <a:srgbClr val="898989"/>
                </a:solidFill>
              </a:defRPr>
            </a:lvl1pPr>
          </a:lstStyle>
          <a:p>
            <a:fld id="{60674CDA-97B6-1843-B9B3-F54A4DDF6AE8}" type="datetime1">
              <a:rPr lang="en-US"/>
              <a:pPr/>
              <a:t>10/7/15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152" tIns="45578" rIns="91152" bIns="45578"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152" tIns="45578" rIns="91152" bIns="45578" numCol="1" anchor="ctr" anchorCtr="0" compatLnSpc="1">
            <a:prstTxWarp prst="textNoShape">
              <a:avLst/>
            </a:prstTxWarp>
          </a:bodyPr>
          <a:lstStyle>
            <a:lvl1pPr algn="r">
              <a:defRPr sz="1200">
                <a:solidFill>
                  <a:srgbClr val="898989"/>
                </a:solidFill>
              </a:defRPr>
            </a:lvl1pPr>
          </a:lstStyle>
          <a:p>
            <a:fld id="{89D2F36D-FF14-1248-BDE4-1D9FDFB8A3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3653"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5645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91290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369357"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825808"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449" indent="-339449" algn="l" defTabSz="4536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169" indent="-282344" algn="l" defTabSz="4536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7307" indent="-225243" algn="l" defTabSz="4536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4131"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49372"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06676" indent="-227888"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433" indent="-227888"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191" indent="-227888"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3948" indent="-227888"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79624" tIns="39796" rIns="79624" bIns="3979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79624" tIns="39796" rIns="79624" bIns="3979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defRPr sz="1300">
                <a:latin typeface="Arial" pitchFamily="-108" charset="0"/>
              </a:defRPr>
            </a:lvl1pPr>
          </a:lstStyle>
          <a:p>
            <a:pPr defTabSz="898539">
              <a:defRPr/>
            </a:pPr>
            <a:endParaRPr lang="en-US">
              <a:solidFill>
                <a:srgbClr val="000000"/>
              </a:solidFill>
            </a:endParaRPr>
          </a:p>
        </p:txBody>
      </p:sp>
      <p:sp>
        <p:nvSpPr>
          <p:cNvPr id="1029"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lgn="ctr">
              <a:defRPr sz="1300">
                <a:latin typeface="Arial" pitchFamily="-108" charset="0"/>
              </a:defRPr>
            </a:lvl1pPr>
          </a:lstStyle>
          <a:p>
            <a:pPr defTabSz="898539">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lgn="r">
              <a:defRPr sz="1300">
                <a:latin typeface="Arial" pitchFamily="-108" charset="0"/>
              </a:defRPr>
            </a:lvl1pPr>
          </a:lstStyle>
          <a:p>
            <a:pPr defTabSz="898539">
              <a:defRPr/>
            </a:pPr>
            <a:fld id="{4BF301D8-2F26-DE49-9A0B-B0988EA387A4}" type="slidenum">
              <a:rPr lang="en-US" smtClean="0">
                <a:solidFill>
                  <a:srgbClr val="000000"/>
                </a:solidFill>
              </a:rPr>
              <a:pPr defTabSz="898539">
                <a:defRPr/>
              </a:pPr>
              <a:t>‹#›</a:t>
            </a:fld>
            <a:endParaRPr lang="en-US">
              <a:solidFill>
                <a:srgbClr val="000000"/>
              </a:solidFill>
            </a:endParaRPr>
          </a:p>
        </p:txBody>
      </p:sp>
    </p:spTree>
    <p:extLst>
      <p:ext uri="{BB962C8B-B14F-4D97-AF65-F5344CB8AC3E}">
        <p14:creationId xmlns:p14="http://schemas.microsoft.com/office/powerpoint/2010/main" val="147999931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spd="med"/>
  <p:txStyles>
    <p:titleStyle>
      <a:lvl1pPr algn="ctr" rtl="0" eaLnBrk="0" fontAlgn="base" hangingPunct="0">
        <a:spcBef>
          <a:spcPct val="0"/>
        </a:spcBef>
        <a:spcAft>
          <a:spcPct val="0"/>
        </a:spcAft>
        <a:defRPr sz="38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5pPr>
      <a:lvl6pPr marL="397750" algn="ctr" rtl="0" fontAlgn="base">
        <a:spcBef>
          <a:spcPct val="0"/>
        </a:spcBef>
        <a:spcAft>
          <a:spcPct val="0"/>
        </a:spcAft>
        <a:defRPr sz="3800">
          <a:solidFill>
            <a:schemeClr val="tx2"/>
          </a:solidFill>
          <a:latin typeface="Arial" pitchFamily="92" charset="0"/>
        </a:defRPr>
      </a:lvl6pPr>
      <a:lvl7pPr marL="795480" algn="ctr" rtl="0" fontAlgn="base">
        <a:spcBef>
          <a:spcPct val="0"/>
        </a:spcBef>
        <a:spcAft>
          <a:spcPct val="0"/>
        </a:spcAft>
        <a:defRPr sz="3800">
          <a:solidFill>
            <a:schemeClr val="tx2"/>
          </a:solidFill>
          <a:latin typeface="Arial" pitchFamily="92" charset="0"/>
        </a:defRPr>
      </a:lvl7pPr>
      <a:lvl8pPr marL="1193275" algn="ctr" rtl="0" fontAlgn="base">
        <a:spcBef>
          <a:spcPct val="0"/>
        </a:spcBef>
        <a:spcAft>
          <a:spcPct val="0"/>
        </a:spcAft>
        <a:defRPr sz="3800">
          <a:solidFill>
            <a:schemeClr val="tx2"/>
          </a:solidFill>
          <a:latin typeface="Arial" pitchFamily="92" charset="0"/>
        </a:defRPr>
      </a:lvl8pPr>
      <a:lvl9pPr marL="1590999" algn="ctr" rtl="0" fontAlgn="base">
        <a:spcBef>
          <a:spcPct val="0"/>
        </a:spcBef>
        <a:spcAft>
          <a:spcPct val="0"/>
        </a:spcAft>
        <a:defRPr sz="3800">
          <a:solidFill>
            <a:schemeClr val="tx2"/>
          </a:solidFill>
          <a:latin typeface="Arial" pitchFamily="92" charset="0"/>
        </a:defRPr>
      </a:lvl9pPr>
    </p:titleStyle>
    <p:bodyStyle>
      <a:lvl1pPr marL="298407" indent="-298407"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6331" indent="-248594" algn="l" rtl="0" eaLnBrk="0" fontAlgn="base" hangingPunct="0">
        <a:spcBef>
          <a:spcPct val="20000"/>
        </a:spcBef>
        <a:spcAft>
          <a:spcPct val="0"/>
        </a:spcAft>
        <a:buChar char="–"/>
        <a:defRPr sz="2400">
          <a:solidFill>
            <a:schemeClr val="tx1"/>
          </a:solidFill>
          <a:latin typeface="+mn-lt"/>
          <a:ea typeface="ＭＳ Ｐゴシック" pitchFamily="92" charset="-128"/>
        </a:defRPr>
      </a:lvl2pPr>
      <a:lvl3pPr marL="994374" indent="-198877"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392126" indent="-198877"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789880" indent="-198877"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187620" indent="-198877" algn="l" rtl="0" fontAlgn="base">
        <a:spcBef>
          <a:spcPct val="20000"/>
        </a:spcBef>
        <a:spcAft>
          <a:spcPct val="0"/>
        </a:spcAft>
        <a:buChar char="»"/>
        <a:defRPr sz="1800">
          <a:solidFill>
            <a:schemeClr val="tx1"/>
          </a:solidFill>
          <a:latin typeface="+mn-lt"/>
          <a:ea typeface="ＭＳ Ｐゴシック" pitchFamily="92" charset="-128"/>
        </a:defRPr>
      </a:lvl6pPr>
      <a:lvl7pPr marL="2585373" indent="-198877" algn="l" rtl="0" fontAlgn="base">
        <a:spcBef>
          <a:spcPct val="20000"/>
        </a:spcBef>
        <a:spcAft>
          <a:spcPct val="0"/>
        </a:spcAft>
        <a:buChar char="»"/>
        <a:defRPr sz="1800">
          <a:solidFill>
            <a:schemeClr val="tx1"/>
          </a:solidFill>
          <a:latin typeface="+mn-lt"/>
          <a:ea typeface="ＭＳ Ｐゴシック" pitchFamily="92" charset="-128"/>
        </a:defRPr>
      </a:lvl7pPr>
      <a:lvl8pPr marL="2983133" indent="-198877" algn="l" rtl="0" fontAlgn="base">
        <a:spcBef>
          <a:spcPct val="20000"/>
        </a:spcBef>
        <a:spcAft>
          <a:spcPct val="0"/>
        </a:spcAft>
        <a:buChar char="»"/>
        <a:defRPr sz="1800">
          <a:solidFill>
            <a:schemeClr val="tx1"/>
          </a:solidFill>
          <a:latin typeface="+mn-lt"/>
          <a:ea typeface="ＭＳ Ｐゴシック" pitchFamily="92" charset="-128"/>
        </a:defRPr>
      </a:lvl8pPr>
      <a:lvl9pPr marL="3380867" indent="-198877"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397750" rtl="0" eaLnBrk="1" latinLnBrk="0" hangingPunct="1">
        <a:defRPr sz="1500" kern="1200">
          <a:solidFill>
            <a:schemeClr val="tx1"/>
          </a:solidFill>
          <a:latin typeface="+mn-lt"/>
          <a:ea typeface="+mn-ea"/>
          <a:cs typeface="+mn-cs"/>
        </a:defRPr>
      </a:lvl1pPr>
      <a:lvl2pPr marL="397750" algn="l" defTabSz="397750" rtl="0" eaLnBrk="1" latinLnBrk="0" hangingPunct="1">
        <a:defRPr sz="1500" kern="1200">
          <a:solidFill>
            <a:schemeClr val="tx1"/>
          </a:solidFill>
          <a:latin typeface="+mn-lt"/>
          <a:ea typeface="+mn-ea"/>
          <a:cs typeface="+mn-cs"/>
        </a:defRPr>
      </a:lvl2pPr>
      <a:lvl3pPr marL="795480" algn="l" defTabSz="397750" rtl="0" eaLnBrk="1" latinLnBrk="0" hangingPunct="1">
        <a:defRPr sz="1500" kern="1200">
          <a:solidFill>
            <a:schemeClr val="tx1"/>
          </a:solidFill>
          <a:latin typeface="+mn-lt"/>
          <a:ea typeface="+mn-ea"/>
          <a:cs typeface="+mn-cs"/>
        </a:defRPr>
      </a:lvl3pPr>
      <a:lvl4pPr marL="1193275" algn="l" defTabSz="397750" rtl="0" eaLnBrk="1" latinLnBrk="0" hangingPunct="1">
        <a:defRPr sz="1500" kern="1200">
          <a:solidFill>
            <a:schemeClr val="tx1"/>
          </a:solidFill>
          <a:latin typeface="+mn-lt"/>
          <a:ea typeface="+mn-ea"/>
          <a:cs typeface="+mn-cs"/>
        </a:defRPr>
      </a:lvl4pPr>
      <a:lvl5pPr marL="1590999" algn="l" defTabSz="397750" rtl="0" eaLnBrk="1" latinLnBrk="0" hangingPunct="1">
        <a:defRPr sz="1500" kern="1200">
          <a:solidFill>
            <a:schemeClr val="tx1"/>
          </a:solidFill>
          <a:latin typeface="+mn-lt"/>
          <a:ea typeface="+mn-ea"/>
          <a:cs typeface="+mn-cs"/>
        </a:defRPr>
      </a:lvl5pPr>
      <a:lvl6pPr marL="1988757" algn="l" defTabSz="397750" rtl="0" eaLnBrk="1" latinLnBrk="0" hangingPunct="1">
        <a:defRPr sz="1500" kern="1200">
          <a:solidFill>
            <a:schemeClr val="tx1"/>
          </a:solidFill>
          <a:latin typeface="+mn-lt"/>
          <a:ea typeface="+mn-ea"/>
          <a:cs typeface="+mn-cs"/>
        </a:defRPr>
      </a:lvl6pPr>
      <a:lvl7pPr marL="2386503" algn="l" defTabSz="397750" rtl="0" eaLnBrk="1" latinLnBrk="0" hangingPunct="1">
        <a:defRPr sz="1500" kern="1200">
          <a:solidFill>
            <a:schemeClr val="tx1"/>
          </a:solidFill>
          <a:latin typeface="+mn-lt"/>
          <a:ea typeface="+mn-ea"/>
          <a:cs typeface="+mn-cs"/>
        </a:defRPr>
      </a:lvl7pPr>
      <a:lvl8pPr marL="2784252" algn="l" defTabSz="397750" rtl="0" eaLnBrk="1" latinLnBrk="0" hangingPunct="1">
        <a:defRPr sz="1500" kern="1200">
          <a:solidFill>
            <a:schemeClr val="tx1"/>
          </a:solidFill>
          <a:latin typeface="+mn-lt"/>
          <a:ea typeface="+mn-ea"/>
          <a:cs typeface="+mn-cs"/>
        </a:defRPr>
      </a:lvl8pPr>
      <a:lvl9pPr marL="3181998" algn="l" defTabSz="39775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218564359"/>
      </p:ext>
    </p:extLst>
  </p:cSld>
  <p:clrMap bg1="lt1" tx1="dk1" bg2="lt2" tx2="dk2" accent1="accent1" accent2="accent2" accent3="accent3" accent4="accent4" accent5="accent5" accent6="accent6" hlink="hlink" folHlink="folHlink"/>
  <p:sldLayoutIdLst>
    <p:sldLayoutId id="2147483922" r:id="rId1"/>
    <p:sldLayoutId id="2147484008"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387" tIns="45693" rIns="91387" bIns="45693"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6933">
              <a:defRPr/>
            </a:pPr>
            <a:fld id="{6E442DBB-3F31-7446-BCCB-242D8265638B}" type="datetimeFigureOut">
              <a:rPr lang="en-US" smtClean="0">
                <a:solidFill>
                  <a:prstClr val="black">
                    <a:tint val="75000"/>
                  </a:prstClr>
                </a:solidFill>
                <a:latin typeface="Calibri"/>
              </a:rPr>
              <a:pPr defTabSz="456933">
                <a:defRPr/>
              </a:pPr>
              <a:t>10/7/15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7" tIns="45693" rIns="91387" bIns="4569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6933">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7" tIns="45693" rIns="91387" bIns="45693"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6933">
              <a:defRPr/>
            </a:pPr>
            <a:fld id="{E08F012F-24F9-664F-A9EF-471C3A8539B7}" type="slidenum">
              <a:rPr lang="en-US" smtClean="0">
                <a:solidFill>
                  <a:prstClr val="black">
                    <a:tint val="75000"/>
                  </a:prstClr>
                </a:solidFill>
                <a:latin typeface="Calibri"/>
              </a:rPr>
              <a:pPr defTabSz="456933">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161399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693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33"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65"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99"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731"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699" indent="-342699" algn="l" defTabSz="45693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15" indent="-285582" algn="l" defTabSz="45693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33" indent="-228465" algn="l" defTabSz="45693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264"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197"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130" indent="-228465" algn="l" defTabSz="456933" rtl="0" eaLnBrk="1" latinLnBrk="0" hangingPunct="1">
        <a:spcBef>
          <a:spcPct val="20000"/>
        </a:spcBef>
        <a:buFont typeface="Arial"/>
        <a:buChar char="•"/>
        <a:defRPr sz="2000" kern="1200">
          <a:solidFill>
            <a:schemeClr val="tx1"/>
          </a:solidFill>
          <a:latin typeface="+mn-lt"/>
          <a:ea typeface="+mn-ea"/>
          <a:cs typeface="+mn-cs"/>
        </a:defRPr>
      </a:lvl6pPr>
      <a:lvl7pPr marL="2970064" indent="-228465" algn="l" defTabSz="456933" rtl="0" eaLnBrk="1" latinLnBrk="0" hangingPunct="1">
        <a:spcBef>
          <a:spcPct val="20000"/>
        </a:spcBef>
        <a:buFont typeface="Arial"/>
        <a:buChar char="•"/>
        <a:defRPr sz="2000" kern="1200">
          <a:solidFill>
            <a:schemeClr val="tx1"/>
          </a:solidFill>
          <a:latin typeface="+mn-lt"/>
          <a:ea typeface="+mn-ea"/>
          <a:cs typeface="+mn-cs"/>
        </a:defRPr>
      </a:lvl7pPr>
      <a:lvl8pPr marL="3426996" indent="-228465" algn="l" defTabSz="456933" rtl="0" eaLnBrk="1" latinLnBrk="0" hangingPunct="1">
        <a:spcBef>
          <a:spcPct val="20000"/>
        </a:spcBef>
        <a:buFont typeface="Arial"/>
        <a:buChar char="•"/>
        <a:defRPr sz="2000" kern="1200">
          <a:solidFill>
            <a:schemeClr val="tx1"/>
          </a:solidFill>
          <a:latin typeface="+mn-lt"/>
          <a:ea typeface="+mn-ea"/>
          <a:cs typeface="+mn-cs"/>
        </a:defRPr>
      </a:lvl8pPr>
      <a:lvl9pPr marL="3883927" indent="-228465" algn="l" defTabSz="4569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ct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r" eaLnBrk="0" hangingPunct="0">
              <a:defRPr sz="1400" smtClean="0">
                <a:cs typeface="+mn-cs"/>
              </a:defRPr>
            </a:lvl1pPr>
          </a:lstStyle>
          <a:p>
            <a:pPr defTabSz="914079">
              <a:defRPr/>
            </a:pPr>
            <a:fld id="{F3AB7F0D-B121-8644-97B6-86D1F8E0EA27}" type="slidenum">
              <a:rPr lang="en-US" smtClean="0">
                <a:solidFill>
                  <a:srgbClr val="000000"/>
                </a:solidFill>
                <a:latin typeface="Times New Roman" charset="0"/>
              </a:rPr>
              <a:pPr defTabSz="914079">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1470360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ea typeface="ＭＳ Ｐゴシック" charset="0"/>
        </a:defRPr>
      </a:lvl6pPr>
      <a:lvl7pPr marL="914079" algn="ctr" rtl="0" fontAlgn="base">
        <a:spcBef>
          <a:spcPct val="0"/>
        </a:spcBef>
        <a:spcAft>
          <a:spcPct val="0"/>
        </a:spcAft>
        <a:defRPr sz="4400">
          <a:solidFill>
            <a:schemeClr val="tx2"/>
          </a:solidFill>
          <a:latin typeface="Times New Roman" charset="0"/>
          <a:ea typeface="ＭＳ Ｐゴシック" charset="0"/>
        </a:defRPr>
      </a:lvl7pPr>
      <a:lvl8pPr marL="1371119" algn="ctr" rtl="0" fontAlgn="base">
        <a:spcBef>
          <a:spcPct val="0"/>
        </a:spcBef>
        <a:spcAft>
          <a:spcPct val="0"/>
        </a:spcAft>
        <a:defRPr sz="4400">
          <a:solidFill>
            <a:schemeClr val="tx2"/>
          </a:solidFill>
          <a:latin typeface="Times New Roman" charset="0"/>
          <a:ea typeface="ＭＳ Ｐゴシック" charset="0"/>
        </a:defRPr>
      </a:lvl8pPr>
      <a:lvl9pPr marL="182815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89" indent="-285650" algn="l" rtl="0" eaLnBrk="0" fontAlgn="base" hangingPunct="0">
        <a:spcBef>
          <a:spcPct val="20000"/>
        </a:spcBef>
        <a:spcAft>
          <a:spcPct val="0"/>
        </a:spcAft>
        <a:buChar char="–"/>
        <a:defRPr sz="2800">
          <a:solidFill>
            <a:schemeClr val="tx1"/>
          </a:solidFill>
          <a:latin typeface="+mn-lt"/>
          <a:ea typeface="+mn-ea"/>
        </a:defRPr>
      </a:lvl2pPr>
      <a:lvl3pPr marL="1142599" indent="-228519" algn="l" rtl="0" eaLnBrk="0" fontAlgn="base" hangingPunct="0">
        <a:spcBef>
          <a:spcPct val="20000"/>
        </a:spcBef>
        <a:spcAft>
          <a:spcPct val="0"/>
        </a:spcAft>
        <a:buChar char="•"/>
        <a:defRPr sz="2400">
          <a:solidFill>
            <a:schemeClr val="tx1"/>
          </a:solidFill>
          <a:latin typeface="+mn-lt"/>
          <a:ea typeface="+mn-ea"/>
        </a:defRPr>
      </a:lvl3pPr>
      <a:lvl4pPr marL="1599638" indent="-228519" algn="l" rtl="0" eaLnBrk="0" fontAlgn="base" hangingPunct="0">
        <a:spcBef>
          <a:spcPct val="20000"/>
        </a:spcBef>
        <a:spcAft>
          <a:spcPct val="0"/>
        </a:spcAft>
        <a:buChar char="–"/>
        <a:defRPr sz="2000">
          <a:solidFill>
            <a:schemeClr val="tx1"/>
          </a:solidFill>
          <a:latin typeface="+mn-lt"/>
          <a:ea typeface="+mn-ea"/>
        </a:defRPr>
      </a:lvl4pPr>
      <a:lvl5pPr marL="2056678" indent="-228519" algn="l" rtl="0" eaLnBrk="0" fontAlgn="base" hangingPunct="0">
        <a:spcBef>
          <a:spcPct val="20000"/>
        </a:spcBef>
        <a:spcAft>
          <a:spcPct val="0"/>
        </a:spcAft>
        <a:buChar char="•"/>
        <a:defRPr sz="2000">
          <a:solidFill>
            <a:schemeClr val="tx1"/>
          </a:solidFill>
          <a:latin typeface="+mn-lt"/>
          <a:ea typeface="+mn-ea"/>
        </a:defRPr>
      </a:lvl5pPr>
      <a:lvl6pPr marL="2513718" indent="-228519" algn="l" rtl="0" fontAlgn="base">
        <a:spcBef>
          <a:spcPct val="20000"/>
        </a:spcBef>
        <a:spcAft>
          <a:spcPct val="0"/>
        </a:spcAft>
        <a:buChar char="•"/>
        <a:defRPr sz="2000">
          <a:solidFill>
            <a:schemeClr val="tx1"/>
          </a:solidFill>
          <a:latin typeface="+mn-lt"/>
          <a:ea typeface="+mn-ea"/>
        </a:defRPr>
      </a:lvl6pPr>
      <a:lvl7pPr marL="2970758" indent="-228519" algn="l" rtl="0" fontAlgn="base">
        <a:spcBef>
          <a:spcPct val="20000"/>
        </a:spcBef>
        <a:spcAft>
          <a:spcPct val="0"/>
        </a:spcAft>
        <a:buChar char="•"/>
        <a:defRPr sz="2000">
          <a:solidFill>
            <a:schemeClr val="tx1"/>
          </a:solidFill>
          <a:latin typeface="+mn-lt"/>
          <a:ea typeface="+mn-ea"/>
        </a:defRPr>
      </a:lvl7pPr>
      <a:lvl8pPr marL="3427797" indent="-228519" algn="l" rtl="0" fontAlgn="base">
        <a:spcBef>
          <a:spcPct val="20000"/>
        </a:spcBef>
        <a:spcAft>
          <a:spcPct val="0"/>
        </a:spcAft>
        <a:buChar char="•"/>
        <a:defRPr sz="2000">
          <a:solidFill>
            <a:schemeClr val="tx1"/>
          </a:solidFill>
          <a:latin typeface="+mn-lt"/>
          <a:ea typeface="+mn-ea"/>
        </a:defRPr>
      </a:lvl8pPr>
      <a:lvl9pPr marL="3884837" indent="-22851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eaLnBrk="0" hangingPunct="0">
              <a:defRPr sz="1400">
                <a:solidFill>
                  <a:srgbClr val="000000"/>
                </a:solidFill>
                <a:latin typeface="Arial" charset="0"/>
              </a:defRPr>
            </a:lvl1pPr>
          </a:lstStyle>
          <a:p>
            <a:pPr defTabSz="453866"/>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ctr" eaLnBrk="0" hangingPunct="0">
              <a:defRPr sz="1400">
                <a:solidFill>
                  <a:srgbClr val="000000"/>
                </a:solidFill>
                <a:latin typeface="Arial" charset="0"/>
              </a:defRPr>
            </a:lvl1pPr>
          </a:lstStyle>
          <a:p>
            <a:pPr defTabSz="453866"/>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r" eaLnBrk="0" hangingPunct="0">
              <a:defRPr sz="1400">
                <a:solidFill>
                  <a:srgbClr val="000000"/>
                </a:solidFill>
                <a:latin typeface="Arial" charset="0"/>
              </a:defRPr>
            </a:lvl1pPr>
          </a:lstStyle>
          <a:p>
            <a:pPr defTabSz="453866"/>
            <a:fld id="{471958E1-5624-1844-BE5D-D0D63B6DD95B}" type="slidenum">
              <a:rPr lang="en-US" smtClean="0"/>
              <a:pPr defTabSz="453866"/>
              <a:t>‹#›</a:t>
            </a:fld>
            <a:endParaRPr lang="en-US"/>
          </a:p>
        </p:txBody>
      </p:sp>
    </p:spTree>
    <p:extLst>
      <p:ext uri="{BB962C8B-B14F-4D97-AF65-F5344CB8AC3E}">
        <p14:creationId xmlns:p14="http://schemas.microsoft.com/office/powerpoint/2010/main" val="38745058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5pPr>
      <a:lvl6pPr marL="455444"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6pPr>
      <a:lvl7pPr marL="910880"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7pPr>
      <a:lvl8pPr marL="1366318"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8pPr>
      <a:lvl9pPr marL="1821757"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9pPr>
    </p:titleStyle>
    <p:bodyStyle>
      <a:lvl1pPr marL="338019" indent="-338019" algn="l" rtl="0" eaLnBrk="0" fontAlgn="base" hangingPunct="0">
        <a:spcBef>
          <a:spcPct val="20000"/>
        </a:spcBef>
        <a:spcAft>
          <a:spcPct val="0"/>
        </a:spcAft>
        <a:buChar char="•"/>
        <a:defRPr sz="3200">
          <a:solidFill>
            <a:schemeClr val="tx1"/>
          </a:solidFill>
          <a:latin typeface="+mn-lt"/>
          <a:ea typeface="+mn-ea"/>
          <a:cs typeface="+mn-cs"/>
        </a:defRPr>
      </a:lvl1pPr>
      <a:lvl2pPr marL="737928" indent="-282476" algn="l" rtl="0" eaLnBrk="0" fontAlgn="base" hangingPunct="0">
        <a:spcBef>
          <a:spcPct val="20000"/>
        </a:spcBef>
        <a:spcAft>
          <a:spcPct val="0"/>
        </a:spcAft>
        <a:buChar char="–"/>
        <a:defRPr sz="2800">
          <a:solidFill>
            <a:schemeClr val="tx1"/>
          </a:solidFill>
          <a:latin typeface="+mn-lt"/>
          <a:ea typeface="+mn-ea"/>
        </a:defRPr>
      </a:lvl2pPr>
      <a:lvl3pPr marL="1136251" indent="-225347" algn="l" rtl="0" eaLnBrk="0" fontAlgn="base" hangingPunct="0">
        <a:spcBef>
          <a:spcPct val="20000"/>
        </a:spcBef>
        <a:spcAft>
          <a:spcPct val="0"/>
        </a:spcAft>
        <a:buChar char="•"/>
        <a:defRPr sz="2400">
          <a:solidFill>
            <a:schemeClr val="tx1"/>
          </a:solidFill>
          <a:latin typeface="+mn-lt"/>
          <a:ea typeface="+mn-ea"/>
        </a:defRPr>
      </a:lvl3pPr>
      <a:lvl4pPr marL="1591704" indent="-225347" algn="l" rtl="0" eaLnBrk="0" fontAlgn="base" hangingPunct="0">
        <a:spcBef>
          <a:spcPct val="20000"/>
        </a:spcBef>
        <a:spcAft>
          <a:spcPct val="0"/>
        </a:spcAft>
        <a:buChar char="–"/>
        <a:defRPr sz="2000">
          <a:solidFill>
            <a:schemeClr val="tx1"/>
          </a:solidFill>
          <a:latin typeface="+mn-lt"/>
          <a:ea typeface="+mn-ea"/>
        </a:defRPr>
      </a:lvl4pPr>
      <a:lvl5pPr marL="2045571" indent="-225347" algn="l" rtl="0" eaLnBrk="0" fontAlgn="base" hangingPunct="0">
        <a:spcBef>
          <a:spcPct val="20000"/>
        </a:spcBef>
        <a:spcAft>
          <a:spcPct val="0"/>
        </a:spcAft>
        <a:buChar char="»"/>
        <a:defRPr sz="2000">
          <a:solidFill>
            <a:schemeClr val="tx1"/>
          </a:solidFill>
          <a:latin typeface="+mn-lt"/>
          <a:ea typeface="+mn-ea"/>
        </a:defRPr>
      </a:lvl5pPr>
      <a:lvl6pPr marL="2504918" indent="-227731" algn="l" rtl="0" fontAlgn="base">
        <a:spcBef>
          <a:spcPct val="20000"/>
        </a:spcBef>
        <a:spcAft>
          <a:spcPct val="0"/>
        </a:spcAft>
        <a:buChar char="»"/>
        <a:defRPr sz="2000">
          <a:solidFill>
            <a:schemeClr val="tx1"/>
          </a:solidFill>
          <a:latin typeface="+mn-lt"/>
          <a:ea typeface="+mn-ea"/>
        </a:defRPr>
      </a:lvl6pPr>
      <a:lvl7pPr marL="2960356" indent="-227731" algn="l" rtl="0" fontAlgn="base">
        <a:spcBef>
          <a:spcPct val="20000"/>
        </a:spcBef>
        <a:spcAft>
          <a:spcPct val="0"/>
        </a:spcAft>
        <a:buChar char="»"/>
        <a:defRPr sz="2000">
          <a:solidFill>
            <a:schemeClr val="tx1"/>
          </a:solidFill>
          <a:latin typeface="+mn-lt"/>
          <a:ea typeface="+mn-ea"/>
        </a:defRPr>
      </a:lvl7pPr>
      <a:lvl8pPr marL="3415793" indent="-227731" algn="l" rtl="0" fontAlgn="base">
        <a:spcBef>
          <a:spcPct val="20000"/>
        </a:spcBef>
        <a:spcAft>
          <a:spcPct val="0"/>
        </a:spcAft>
        <a:buChar char="»"/>
        <a:defRPr sz="2000">
          <a:solidFill>
            <a:schemeClr val="tx1"/>
          </a:solidFill>
          <a:latin typeface="+mn-lt"/>
          <a:ea typeface="+mn-ea"/>
        </a:defRPr>
      </a:lvl8pPr>
      <a:lvl9pPr marL="3871231" indent="-22773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5444" rtl="0" eaLnBrk="1" latinLnBrk="0" hangingPunct="1">
        <a:defRPr sz="1800" kern="1200">
          <a:solidFill>
            <a:schemeClr val="tx1"/>
          </a:solidFill>
          <a:latin typeface="+mn-lt"/>
          <a:ea typeface="+mn-ea"/>
          <a:cs typeface="+mn-cs"/>
        </a:defRPr>
      </a:lvl1pPr>
      <a:lvl2pPr marL="455444" algn="l" defTabSz="455444" rtl="0" eaLnBrk="1" latinLnBrk="0" hangingPunct="1">
        <a:defRPr sz="1800" kern="1200">
          <a:solidFill>
            <a:schemeClr val="tx1"/>
          </a:solidFill>
          <a:latin typeface="+mn-lt"/>
          <a:ea typeface="+mn-ea"/>
          <a:cs typeface="+mn-cs"/>
        </a:defRPr>
      </a:lvl2pPr>
      <a:lvl3pPr marL="910880" algn="l" defTabSz="455444" rtl="0" eaLnBrk="1" latinLnBrk="0" hangingPunct="1">
        <a:defRPr sz="1800" kern="1200">
          <a:solidFill>
            <a:schemeClr val="tx1"/>
          </a:solidFill>
          <a:latin typeface="+mn-lt"/>
          <a:ea typeface="+mn-ea"/>
          <a:cs typeface="+mn-cs"/>
        </a:defRPr>
      </a:lvl3pPr>
      <a:lvl4pPr marL="1366318" algn="l" defTabSz="455444" rtl="0" eaLnBrk="1" latinLnBrk="0" hangingPunct="1">
        <a:defRPr sz="1800" kern="1200">
          <a:solidFill>
            <a:schemeClr val="tx1"/>
          </a:solidFill>
          <a:latin typeface="+mn-lt"/>
          <a:ea typeface="+mn-ea"/>
          <a:cs typeface="+mn-cs"/>
        </a:defRPr>
      </a:lvl4pPr>
      <a:lvl5pPr marL="1821757" algn="l" defTabSz="455444" rtl="0" eaLnBrk="1" latinLnBrk="0" hangingPunct="1">
        <a:defRPr sz="1800" kern="1200">
          <a:solidFill>
            <a:schemeClr val="tx1"/>
          </a:solidFill>
          <a:latin typeface="+mn-lt"/>
          <a:ea typeface="+mn-ea"/>
          <a:cs typeface="+mn-cs"/>
        </a:defRPr>
      </a:lvl5pPr>
      <a:lvl6pPr marL="2277196" algn="l" defTabSz="455444" rtl="0" eaLnBrk="1" latinLnBrk="0" hangingPunct="1">
        <a:defRPr sz="1800" kern="1200">
          <a:solidFill>
            <a:schemeClr val="tx1"/>
          </a:solidFill>
          <a:latin typeface="+mn-lt"/>
          <a:ea typeface="+mn-ea"/>
          <a:cs typeface="+mn-cs"/>
        </a:defRPr>
      </a:lvl6pPr>
      <a:lvl7pPr marL="2732634" algn="l" defTabSz="455444" rtl="0" eaLnBrk="1" latinLnBrk="0" hangingPunct="1">
        <a:defRPr sz="1800" kern="1200">
          <a:solidFill>
            <a:schemeClr val="tx1"/>
          </a:solidFill>
          <a:latin typeface="+mn-lt"/>
          <a:ea typeface="+mn-ea"/>
          <a:cs typeface="+mn-cs"/>
        </a:defRPr>
      </a:lvl7pPr>
      <a:lvl8pPr marL="3188075" algn="l" defTabSz="455444" rtl="0" eaLnBrk="1" latinLnBrk="0" hangingPunct="1">
        <a:defRPr sz="1800" kern="1200">
          <a:solidFill>
            <a:schemeClr val="tx1"/>
          </a:solidFill>
          <a:latin typeface="+mn-lt"/>
          <a:ea typeface="+mn-ea"/>
          <a:cs typeface="+mn-cs"/>
        </a:defRPr>
      </a:lvl8pPr>
      <a:lvl9pPr marL="3643512" algn="l" defTabSz="4554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2" y="609320"/>
            <a:ext cx="7772977"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2" y="1982041"/>
            <a:ext cx="7772977" cy="411395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defRPr sz="1300" smtClean="0"/>
            </a:lvl1pPr>
          </a:lstStyle>
          <a:p>
            <a:pPr defTabSz="91440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ctr">
              <a:defRPr sz="1300" smtClean="0"/>
            </a:lvl1pPr>
          </a:lstStyle>
          <a:p>
            <a:pPr defTabSz="91440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r">
              <a:defRPr sz="1300" smtClean="0"/>
            </a:lvl1pPr>
          </a:lstStyle>
          <a:p>
            <a:pPr defTabSz="914400">
              <a:defRPr/>
            </a:pPr>
            <a:fld id="{4B8B6EBC-7157-D249-9FBD-CBAF2705420C}" type="slidenum">
              <a:rPr lang="en-US">
                <a:solidFill>
                  <a:srgbClr val="000000"/>
                </a:solidFill>
                <a:latin typeface="Arial" charset="0"/>
              </a:rPr>
              <a:pPr defTabSz="914400">
                <a:defRPr/>
              </a:pPr>
              <a:t>‹#›</a:t>
            </a:fld>
            <a:endParaRPr lang="en-US">
              <a:solidFill>
                <a:srgbClr val="000000"/>
              </a:solidFill>
              <a:latin typeface="Arial" charset="0"/>
            </a:endParaRPr>
          </a:p>
        </p:txBody>
      </p:sp>
    </p:spTree>
    <p:extLst>
      <p:ext uri="{BB962C8B-B14F-4D97-AF65-F5344CB8AC3E}">
        <p14:creationId xmlns:p14="http://schemas.microsoft.com/office/powerpoint/2010/main" val="184008152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140" algn="ctr" rtl="0" fontAlgn="base">
        <a:spcBef>
          <a:spcPct val="0"/>
        </a:spcBef>
        <a:spcAft>
          <a:spcPct val="0"/>
        </a:spcAft>
        <a:defRPr sz="3900">
          <a:solidFill>
            <a:schemeClr val="tx2"/>
          </a:solidFill>
          <a:latin typeface="Arial" pitchFamily="92" charset="0"/>
        </a:defRPr>
      </a:lvl6pPr>
      <a:lvl7pPr marL="818279" algn="ctr" rtl="0" fontAlgn="base">
        <a:spcBef>
          <a:spcPct val="0"/>
        </a:spcBef>
        <a:spcAft>
          <a:spcPct val="0"/>
        </a:spcAft>
        <a:defRPr sz="3900">
          <a:solidFill>
            <a:schemeClr val="tx2"/>
          </a:solidFill>
          <a:latin typeface="Arial" pitchFamily="92" charset="0"/>
        </a:defRPr>
      </a:lvl7pPr>
      <a:lvl8pPr marL="1227422" algn="ctr" rtl="0" fontAlgn="base">
        <a:spcBef>
          <a:spcPct val="0"/>
        </a:spcBef>
        <a:spcAft>
          <a:spcPct val="0"/>
        </a:spcAft>
        <a:defRPr sz="3900">
          <a:solidFill>
            <a:schemeClr val="tx2"/>
          </a:solidFill>
          <a:latin typeface="Arial" pitchFamily="92" charset="0"/>
        </a:defRPr>
      </a:lvl8pPr>
      <a:lvl9pPr marL="1636562" algn="ctr" rtl="0" fontAlgn="base">
        <a:spcBef>
          <a:spcPct val="0"/>
        </a:spcBef>
        <a:spcAft>
          <a:spcPct val="0"/>
        </a:spcAft>
        <a:defRPr sz="3900">
          <a:solidFill>
            <a:schemeClr val="tx2"/>
          </a:solidFill>
          <a:latin typeface="Arial" pitchFamily="92" charset="0"/>
        </a:defRPr>
      </a:lvl9pPr>
    </p:titleStyle>
    <p:bodyStyle>
      <a:lvl1pPr marL="304869" indent="-304869"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2450" indent="-25358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455" indent="-20229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0321"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9188"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283" indent="-204570" algn="l" rtl="0" fontAlgn="base">
        <a:spcBef>
          <a:spcPct val="20000"/>
        </a:spcBef>
        <a:spcAft>
          <a:spcPct val="0"/>
        </a:spcAft>
        <a:buChar char="»"/>
        <a:defRPr sz="1800">
          <a:solidFill>
            <a:schemeClr val="tx1"/>
          </a:solidFill>
          <a:latin typeface="+mn-lt"/>
          <a:ea typeface="ＭＳ Ｐゴシック" pitchFamily="92" charset="-128"/>
        </a:defRPr>
      </a:lvl6pPr>
      <a:lvl7pPr marL="2659420" indent="-204570" algn="l" rtl="0" fontAlgn="base">
        <a:spcBef>
          <a:spcPct val="20000"/>
        </a:spcBef>
        <a:spcAft>
          <a:spcPct val="0"/>
        </a:spcAft>
        <a:buChar char="»"/>
        <a:defRPr sz="1800">
          <a:solidFill>
            <a:schemeClr val="tx1"/>
          </a:solidFill>
          <a:latin typeface="+mn-lt"/>
          <a:ea typeface="ＭＳ Ｐゴシック" pitchFamily="92" charset="-128"/>
        </a:defRPr>
      </a:lvl7pPr>
      <a:lvl8pPr marL="3068570" indent="-204570" algn="l" rtl="0" fontAlgn="base">
        <a:spcBef>
          <a:spcPct val="20000"/>
        </a:spcBef>
        <a:spcAft>
          <a:spcPct val="0"/>
        </a:spcAft>
        <a:buChar char="»"/>
        <a:defRPr sz="1800">
          <a:solidFill>
            <a:schemeClr val="tx1"/>
          </a:solidFill>
          <a:latin typeface="+mn-lt"/>
          <a:ea typeface="ＭＳ Ｐゴシック" pitchFamily="92" charset="-128"/>
        </a:defRPr>
      </a:lvl8pPr>
      <a:lvl9pPr marL="3477701" indent="-204570"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140" rtl="0" eaLnBrk="1" latinLnBrk="0" hangingPunct="1">
        <a:defRPr sz="1600" kern="1200">
          <a:solidFill>
            <a:schemeClr val="tx1"/>
          </a:solidFill>
          <a:latin typeface="+mn-lt"/>
          <a:ea typeface="+mn-ea"/>
          <a:cs typeface="+mn-cs"/>
        </a:defRPr>
      </a:lvl1pPr>
      <a:lvl2pPr marL="409140" algn="l" defTabSz="409140" rtl="0" eaLnBrk="1" latinLnBrk="0" hangingPunct="1">
        <a:defRPr sz="1600" kern="1200">
          <a:solidFill>
            <a:schemeClr val="tx1"/>
          </a:solidFill>
          <a:latin typeface="+mn-lt"/>
          <a:ea typeface="+mn-ea"/>
          <a:cs typeface="+mn-cs"/>
        </a:defRPr>
      </a:lvl2pPr>
      <a:lvl3pPr marL="818279" algn="l" defTabSz="409140" rtl="0" eaLnBrk="1" latinLnBrk="0" hangingPunct="1">
        <a:defRPr sz="1600" kern="1200">
          <a:solidFill>
            <a:schemeClr val="tx1"/>
          </a:solidFill>
          <a:latin typeface="+mn-lt"/>
          <a:ea typeface="+mn-ea"/>
          <a:cs typeface="+mn-cs"/>
        </a:defRPr>
      </a:lvl3pPr>
      <a:lvl4pPr marL="1227422" algn="l" defTabSz="409140" rtl="0" eaLnBrk="1" latinLnBrk="0" hangingPunct="1">
        <a:defRPr sz="1600" kern="1200">
          <a:solidFill>
            <a:schemeClr val="tx1"/>
          </a:solidFill>
          <a:latin typeface="+mn-lt"/>
          <a:ea typeface="+mn-ea"/>
          <a:cs typeface="+mn-cs"/>
        </a:defRPr>
      </a:lvl4pPr>
      <a:lvl5pPr marL="1636562" algn="l" defTabSz="409140" rtl="0" eaLnBrk="1" latinLnBrk="0" hangingPunct="1">
        <a:defRPr sz="1600" kern="1200">
          <a:solidFill>
            <a:schemeClr val="tx1"/>
          </a:solidFill>
          <a:latin typeface="+mn-lt"/>
          <a:ea typeface="+mn-ea"/>
          <a:cs typeface="+mn-cs"/>
        </a:defRPr>
      </a:lvl5pPr>
      <a:lvl6pPr marL="2045709" algn="l" defTabSz="409140" rtl="0" eaLnBrk="1" latinLnBrk="0" hangingPunct="1">
        <a:defRPr sz="1600" kern="1200">
          <a:solidFill>
            <a:schemeClr val="tx1"/>
          </a:solidFill>
          <a:latin typeface="+mn-lt"/>
          <a:ea typeface="+mn-ea"/>
          <a:cs typeface="+mn-cs"/>
        </a:defRPr>
      </a:lvl6pPr>
      <a:lvl7pPr marL="2454850" algn="l" defTabSz="409140" rtl="0" eaLnBrk="1" latinLnBrk="0" hangingPunct="1">
        <a:defRPr sz="1600" kern="1200">
          <a:solidFill>
            <a:schemeClr val="tx1"/>
          </a:solidFill>
          <a:latin typeface="+mn-lt"/>
          <a:ea typeface="+mn-ea"/>
          <a:cs typeface="+mn-cs"/>
        </a:defRPr>
      </a:lvl7pPr>
      <a:lvl8pPr marL="2863989" algn="l" defTabSz="409140" rtl="0" eaLnBrk="1" latinLnBrk="0" hangingPunct="1">
        <a:defRPr sz="1600" kern="1200">
          <a:solidFill>
            <a:schemeClr val="tx1"/>
          </a:solidFill>
          <a:latin typeface="+mn-lt"/>
          <a:ea typeface="+mn-ea"/>
          <a:cs typeface="+mn-cs"/>
        </a:defRPr>
      </a:lvl8pPr>
      <a:lvl9pPr marL="3273130" algn="l" defTabSz="40914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1620008451"/>
      </p:ext>
    </p:extLst>
  </p:cSld>
  <p:clrMap bg1="lt1" tx1="dk1" bg2="lt2" tx2="dk2" accent1="accent1" accent2="accent2" accent3="accent3" accent4="accent4" accent5="accent5" accent6="accent6" hlink="hlink" folHlink="folHlink"/>
  <p:sldLayoutIdLst>
    <p:sldLayoutId id="2147483970"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526" y="609320"/>
            <a:ext cx="7772977"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513" tIns="40754" rIns="81513" bIns="40754"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526" y="1982055"/>
            <a:ext cx="7772977" cy="411395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513" tIns="40754" rIns="81513" bIns="407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defRPr sz="1300" smtClean="0">
                <a:solidFill>
                  <a:srgbClr val="000000"/>
                </a:solidFill>
              </a:defRPr>
            </a:lvl1pPr>
          </a:lstStyle>
          <a:p>
            <a:pPr defTabSz="913010">
              <a:defRPr/>
            </a:pPr>
            <a:endParaRPr lang="en-US">
              <a:latin typeface="Arial" charset="0"/>
            </a:endParaRPr>
          </a:p>
        </p:txBody>
      </p:sp>
      <p:sp>
        <p:nvSpPr>
          <p:cNvPr id="1029" name="Rectangle 5"/>
          <p:cNvSpPr>
            <a:spLocks noGrp="1" noChangeArrowheads="1"/>
          </p:cNvSpPr>
          <p:nvPr>
            <p:ph type="ftr" sz="quarter" idx="3"/>
          </p:nvPr>
        </p:nvSpPr>
        <p:spPr bwMode="auto">
          <a:xfrm>
            <a:off x="3124503" y="6248684"/>
            <a:ext cx="2895023"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a:defRPr sz="1300" smtClean="0">
                <a:solidFill>
                  <a:srgbClr val="000000"/>
                </a:solidFill>
              </a:defRPr>
            </a:lvl1pPr>
          </a:lstStyle>
          <a:p>
            <a:pPr defTabSz="913010">
              <a:defRPr/>
            </a:pPr>
            <a:endParaRPr lang="en-US">
              <a:latin typeface="Arial" charset="0"/>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a:defRPr sz="1300" smtClean="0">
                <a:solidFill>
                  <a:srgbClr val="000000"/>
                </a:solidFill>
              </a:defRPr>
            </a:lvl1pPr>
          </a:lstStyle>
          <a:p>
            <a:pPr defTabSz="913010">
              <a:defRPr/>
            </a:pPr>
            <a:fld id="{737A938C-D697-064B-B8C9-787EA8C6F708}" type="slidenum">
              <a:rPr lang="en-US">
                <a:latin typeface="Arial" charset="0"/>
              </a:rPr>
              <a:pPr defTabSz="913010">
                <a:defRPr/>
              </a:pPr>
              <a:t>‹#›</a:t>
            </a:fld>
            <a:endParaRPr lang="en-US">
              <a:latin typeface="Arial" charset="0"/>
            </a:endParaRPr>
          </a:p>
        </p:txBody>
      </p:sp>
    </p:spTree>
    <p:extLst>
      <p:ext uri="{BB962C8B-B14F-4D97-AF65-F5344CB8AC3E}">
        <p14:creationId xmlns:p14="http://schemas.microsoft.com/office/powerpoint/2010/main" val="48380404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2951" indent="-30295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8522" indent="-25174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940" indent="-20054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3722" indent="-20054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0492" indent="-20054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D5B3AE0A-16D1-0D4A-8EC0-1F43C2824DE0}" type="datetimeFigureOut">
              <a:rPr lang="en-US">
                <a:solidFill>
                  <a:prstClr val="black">
                    <a:tint val="75000"/>
                  </a:prstClr>
                </a:solidFill>
                <a:latin typeface="Calibri"/>
              </a:rPr>
              <a:pPr defTabSz="457200">
                <a:defRPr/>
              </a:pPr>
              <a:t>10/7/15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3B1A900-E1D2-F64C-94AD-DC7D911B4E08}"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53519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8.png"/><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5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5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1668141" y="154382"/>
            <a:ext cx="7148628" cy="3541059"/>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7538654" y="1314149"/>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349919" y="4281128"/>
            <a:ext cx="8224066" cy="769441"/>
          </a:xfrm>
          <a:prstGeom prst="rect">
            <a:avLst/>
          </a:prstGeom>
          <a:noFill/>
        </p:spPr>
        <p:txBody>
          <a:bodyPr wrap="square" rtlCol="0">
            <a:spAutoFit/>
          </a:bodyPr>
          <a:lstStyle/>
          <a:p>
            <a:r>
              <a:rPr lang="en-US" sz="2200" dirty="0" smtClean="0"/>
              <a:t>Darwin’s </a:t>
            </a:r>
            <a:r>
              <a:rPr lang="en-US" sz="2200" dirty="0" smtClean="0"/>
              <a:t>Coral of Life, tree shape and indications for early extinctions due to increased environmental temperature. </a:t>
            </a:r>
          </a:p>
        </p:txBody>
      </p:sp>
    </p:spTree>
    <p:extLst>
      <p:ext uri="{BB962C8B-B14F-4D97-AF65-F5344CB8AC3E}">
        <p14:creationId xmlns:p14="http://schemas.microsoft.com/office/powerpoint/2010/main" val="45601167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rot="-5400000">
            <a:off x="5896769" y="3618706"/>
            <a:ext cx="6108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http://en.wikipedia.org/wiki/Late_Heavy_Bombardment</a:t>
            </a:r>
          </a:p>
        </p:txBody>
      </p:sp>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17463"/>
            <a:ext cx="5454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8"/>
          <p:cNvSpPr txBox="1">
            <a:spLocks noChangeArrowheads="1"/>
          </p:cNvSpPr>
          <p:nvPr/>
        </p:nvSpPr>
        <p:spPr bwMode="auto">
          <a:xfrm rot="-5400000">
            <a:off x="-1939925" y="3084513"/>
            <a:ext cx="658336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b="1"/>
              <a:t>Lunar Cataclysm and Today </a:t>
            </a:r>
          </a:p>
        </p:txBody>
      </p:sp>
    </p:spTree>
    <p:extLst>
      <p:ext uri="{BB962C8B-B14F-4D97-AF65-F5344CB8AC3E}">
        <p14:creationId xmlns:p14="http://schemas.microsoft.com/office/powerpoint/2010/main" val="948476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Box 4"/>
          <p:cNvSpPr txBox="1">
            <a:spLocks noChangeArrowheads="1"/>
          </p:cNvSpPr>
          <p:nvPr/>
        </p:nvSpPr>
        <p:spPr bwMode="auto">
          <a:xfrm>
            <a:off x="506413" y="287338"/>
            <a:ext cx="8637587"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Simulation showing the outer planets and the Kuiper belt:</a:t>
            </a:r>
          </a:p>
          <a:p>
            <a:pPr eaLnBrk="1" hangingPunct="1"/>
            <a:r>
              <a:rPr lang="en-US" sz="1800"/>
              <a:t>a) Before Jupiter–Saturn 2:1 resonance.</a:t>
            </a:r>
          </a:p>
          <a:p>
            <a:pPr eaLnBrk="1" hangingPunct="1"/>
            <a:r>
              <a:rPr lang="en-US" sz="1800"/>
              <a:t>b) Scattering of Kuiper belt objects into the Solar System after the orbital shift of Neptune.</a:t>
            </a:r>
          </a:p>
          <a:p>
            <a:pPr eaLnBrk="1" hangingPunct="1"/>
            <a:r>
              <a:rPr lang="en-US" sz="1800"/>
              <a:t>c) After ejection of Kuiper belt bodies by Jupiter.</a:t>
            </a:r>
          </a:p>
        </p:txBody>
      </p:sp>
      <p:sp>
        <p:nvSpPr>
          <p:cNvPr id="17411" name="TextBox 5"/>
          <p:cNvSpPr txBox="1">
            <a:spLocks noChangeArrowheads="1"/>
          </p:cNvSpPr>
          <p:nvPr/>
        </p:nvSpPr>
        <p:spPr bwMode="auto">
          <a:xfrm>
            <a:off x="576263" y="5453063"/>
            <a:ext cx="61087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http://en.wikipedia.org/wiki/Late_Heavy_Bombardment</a:t>
            </a:r>
          </a:p>
        </p:txBody>
      </p:sp>
    </p:spTree>
    <p:extLst>
      <p:ext uri="{BB962C8B-B14F-4D97-AF65-F5344CB8AC3E}">
        <p14:creationId xmlns:p14="http://schemas.microsoft.com/office/powerpoint/2010/main" val="266264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rot="5400000">
            <a:off x="5735990" y="2946064"/>
            <a:ext cx="6223284"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a:t>
            </a:r>
            <a:r>
              <a:rPr lang="pl-PL" sz="1800" dirty="0"/>
              <a:t>http://</a:t>
            </a:r>
            <a:r>
              <a:rPr lang="pl-PL" sz="1800" dirty="0" err="1"/>
              <a:t>www.origin-life.gr.jp</a:t>
            </a:r>
            <a:r>
              <a:rPr lang="pl-PL" sz="1800" dirty="0"/>
              <a:t>/3603/3603055/3603055.html</a:t>
            </a:r>
            <a:r>
              <a:rPr lang="en-US" sz="1800" dirty="0"/>
              <a:t> </a:t>
            </a:r>
          </a:p>
        </p:txBody>
      </p:sp>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333" y="-13775"/>
            <a:ext cx="7365787" cy="610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47133" y="6096001"/>
            <a:ext cx="7006733" cy="646331"/>
          </a:xfrm>
          <a:prstGeom prst="rect">
            <a:avLst/>
          </a:prstGeom>
          <a:noFill/>
        </p:spPr>
        <p:txBody>
          <a:bodyPr wrap="none" rtlCol="0">
            <a:spAutoFit/>
          </a:bodyPr>
          <a:lstStyle/>
          <a:p>
            <a:r>
              <a:rPr lang="en-US" dirty="0" smtClean="0"/>
              <a:t>Alternative: tail of early heavy bombardment; however, see</a:t>
            </a:r>
            <a:r>
              <a:rPr lang="en-US" dirty="0"/>
              <a:t> </a:t>
            </a:r>
            <a:r>
              <a:rPr lang="en-US" dirty="0" err="1" smtClean="0"/>
              <a:t>Marchi</a:t>
            </a:r>
            <a:r>
              <a:rPr lang="en-US" dirty="0" smtClean="0"/>
              <a:t> et al. </a:t>
            </a:r>
            <a:br>
              <a:rPr lang="en-US" dirty="0" smtClean="0"/>
            </a:br>
            <a:r>
              <a:rPr lang="en-US" dirty="0" smtClean="0"/>
              <a:t>Nature 511:</a:t>
            </a:r>
            <a:r>
              <a:rPr lang="en-US" dirty="0"/>
              <a:t>578-82 </a:t>
            </a:r>
            <a:r>
              <a:rPr lang="en-US" dirty="0" smtClean="0"/>
              <a:t>2014 for a recent update on the early impact history.   </a:t>
            </a:r>
            <a:endParaRPr lang="en-US" dirty="0"/>
          </a:p>
        </p:txBody>
      </p:sp>
    </p:spTree>
    <p:extLst>
      <p:ext uri="{BB962C8B-B14F-4D97-AF65-F5344CB8AC3E}">
        <p14:creationId xmlns:p14="http://schemas.microsoft.com/office/powerpoint/2010/main" val="1407023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0"/>
            <a:ext cx="5095875" cy="554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4"/>
          <p:cNvSpPr>
            <a:spLocks noChangeArrowheads="1"/>
          </p:cNvSpPr>
          <p:nvPr/>
        </p:nvSpPr>
        <p:spPr bwMode="auto">
          <a:xfrm>
            <a:off x="338138" y="5548313"/>
            <a:ext cx="8534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smtClean="0">
                <a:solidFill>
                  <a:prstClr val="black"/>
                </a:solidFill>
              </a:rPr>
              <a:t>Fig. 3. The classical SSUrRNA distance tree, presented as rooted in the bacterial branch. Bold lines indicate extreme hyperthermophiles. From Stetter (1996).</a:t>
            </a:r>
          </a:p>
        </p:txBody>
      </p:sp>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19287" y="1919287"/>
            <a:ext cx="5684838" cy="184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202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850900"/>
            <a:ext cx="58420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extBox 2"/>
          <p:cNvSpPr txBox="1">
            <a:spLocks noChangeArrowheads="1"/>
          </p:cNvSpPr>
          <p:nvPr/>
        </p:nvSpPr>
        <p:spPr bwMode="auto">
          <a:xfrm>
            <a:off x="2590800" y="282575"/>
            <a:ext cx="48291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Near frustration of early life</a:t>
            </a:r>
          </a:p>
        </p:txBody>
      </p:sp>
      <p:pic>
        <p:nvPicPr>
          <p:cNvPr id="30723" name="Picture 3"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59363"/>
            <a:ext cx="91440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Box 4"/>
          <p:cNvSpPr txBox="1">
            <a:spLocks noChangeArrowheads="1"/>
          </p:cNvSpPr>
          <p:nvPr/>
        </p:nvSpPr>
        <p:spPr bwMode="auto">
          <a:xfrm>
            <a:off x="0" y="5884863"/>
            <a:ext cx="91440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Gogarten-Boekels M, Hilario E, Gogarten JP. Orig Life Evol Biosph. 1995 Jun;25(1-3):251-64. </a:t>
            </a:r>
            <a:r>
              <a:rPr lang="en-US" sz="1800" b="1"/>
              <a:t>The effects of heavy meteorite bombardment on the early evolution</a:t>
            </a:r>
            <a:br>
              <a:rPr lang="en-US" sz="1800" b="1"/>
            </a:br>
            <a:r>
              <a:rPr lang="en-US" sz="1800" b="1"/>
              <a:t>—the emergence of the three domains of life.</a:t>
            </a:r>
          </a:p>
        </p:txBody>
      </p:sp>
    </p:spTree>
    <p:extLst>
      <p:ext uri="{BB962C8B-B14F-4D97-AF65-F5344CB8AC3E}">
        <p14:creationId xmlns:p14="http://schemas.microsoft.com/office/powerpoint/2010/main" val="3122744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868" y="452980"/>
            <a:ext cx="8458200" cy="1143000"/>
          </a:xfrm>
        </p:spPr>
        <p:txBody>
          <a:bodyPr/>
          <a:lstStyle/>
          <a:p>
            <a:pPr algn="just"/>
            <a:r>
              <a:rPr lang="en-US" sz="2800" b="1" dirty="0"/>
              <a:t>LUCA (located on the “bacterial branch”) was less thermophilic than the ancestor of the bacterial and archaeal domains </a:t>
            </a:r>
          </a:p>
        </p:txBody>
      </p:sp>
      <p:sp>
        <p:nvSpPr>
          <p:cNvPr id="3" name="Content Placeholder 2"/>
          <p:cNvSpPr>
            <a:spLocks noGrp="1"/>
          </p:cNvSpPr>
          <p:nvPr>
            <p:ph idx="1"/>
          </p:nvPr>
        </p:nvSpPr>
        <p:spPr>
          <a:xfrm>
            <a:off x="541868" y="1799180"/>
            <a:ext cx="8445500" cy="4724400"/>
          </a:xfrm>
        </p:spPr>
        <p:txBody>
          <a:bodyPr/>
          <a:lstStyle/>
          <a:p>
            <a:pPr>
              <a:lnSpc>
                <a:spcPct val="110000"/>
              </a:lnSpc>
            </a:pPr>
            <a:r>
              <a:rPr lang="en-US" sz="2400" dirty="0" err="1">
                <a:latin typeface="Times"/>
                <a:cs typeface="Times"/>
              </a:rPr>
              <a:t>Boussau</a:t>
            </a:r>
            <a:r>
              <a:rPr lang="en-US" sz="2400" dirty="0">
                <a:latin typeface="Times"/>
                <a:cs typeface="Times"/>
              </a:rPr>
              <a:t>, B, </a:t>
            </a:r>
            <a:r>
              <a:rPr lang="en-US" sz="2400" dirty="0" err="1">
                <a:latin typeface="Times"/>
                <a:cs typeface="Times"/>
              </a:rPr>
              <a:t>Blanquart</a:t>
            </a:r>
            <a:r>
              <a:rPr lang="en-US" sz="2400" dirty="0">
                <a:latin typeface="Times"/>
                <a:cs typeface="Times"/>
              </a:rPr>
              <a:t>, S, </a:t>
            </a:r>
            <a:r>
              <a:rPr lang="en-US" sz="2400" dirty="0" err="1">
                <a:latin typeface="Times"/>
                <a:cs typeface="Times"/>
              </a:rPr>
              <a:t>Necsulea</a:t>
            </a:r>
            <a:r>
              <a:rPr lang="en-US" sz="2400" dirty="0">
                <a:latin typeface="Times"/>
                <a:cs typeface="Times"/>
              </a:rPr>
              <a:t>, A, </a:t>
            </a:r>
            <a:r>
              <a:rPr lang="en-US" sz="2400" dirty="0" err="1">
                <a:latin typeface="Times"/>
                <a:cs typeface="Times"/>
              </a:rPr>
              <a:t>Lartillot</a:t>
            </a:r>
            <a:r>
              <a:rPr lang="en-US" sz="2400" dirty="0">
                <a:latin typeface="Times"/>
                <a:cs typeface="Times"/>
              </a:rPr>
              <a:t>, N and </a:t>
            </a:r>
            <a:r>
              <a:rPr lang="en-US" sz="2400" dirty="0" err="1">
                <a:latin typeface="Times"/>
                <a:cs typeface="Times"/>
              </a:rPr>
              <a:t>Gouy</a:t>
            </a:r>
            <a:r>
              <a:rPr lang="en-US" sz="2400" dirty="0">
                <a:latin typeface="Times"/>
                <a:cs typeface="Times"/>
              </a:rPr>
              <a:t>, M (2008). Parallel adaptations to high temperatures in the </a:t>
            </a:r>
            <a:r>
              <a:rPr lang="en-US" sz="2400" dirty="0" err="1">
                <a:latin typeface="Times"/>
                <a:cs typeface="Times"/>
              </a:rPr>
              <a:t>Archaean</a:t>
            </a:r>
            <a:r>
              <a:rPr lang="en-US" sz="2400" dirty="0">
                <a:latin typeface="Times"/>
                <a:cs typeface="Times"/>
              </a:rPr>
              <a:t> eon. </a:t>
            </a:r>
            <a:r>
              <a:rPr lang="en-US" sz="2400" i="1" dirty="0">
                <a:latin typeface="Times"/>
                <a:cs typeface="Times"/>
              </a:rPr>
              <a:t>Nature</a:t>
            </a:r>
            <a:r>
              <a:rPr lang="en-US" sz="2400" dirty="0">
                <a:latin typeface="Times"/>
                <a:cs typeface="Times"/>
              </a:rPr>
              <a:t> </a:t>
            </a:r>
            <a:r>
              <a:rPr lang="en-US" sz="2400" b="1" dirty="0">
                <a:latin typeface="Times"/>
                <a:cs typeface="Times"/>
              </a:rPr>
              <a:t>456</a:t>
            </a:r>
            <a:r>
              <a:rPr lang="en-US" sz="2400" dirty="0">
                <a:latin typeface="Times"/>
                <a:cs typeface="Times"/>
              </a:rPr>
              <a:t>(7224): 942-</a:t>
            </a:r>
            <a:r>
              <a:rPr lang="en-US" sz="2400" dirty="0" smtClean="0">
                <a:latin typeface="Times"/>
                <a:cs typeface="Times"/>
              </a:rPr>
              <a:t>945</a:t>
            </a:r>
            <a:r>
              <a:rPr lang="en-US" sz="2400" dirty="0">
                <a:latin typeface="Times"/>
                <a:cs typeface="Times"/>
              </a:rPr>
              <a:t/>
            </a:r>
            <a:br>
              <a:rPr lang="en-US" sz="2400" dirty="0">
                <a:latin typeface="Times"/>
                <a:cs typeface="Times"/>
              </a:rPr>
            </a:br>
            <a:r>
              <a:rPr lang="en-US" sz="2400" dirty="0">
                <a:latin typeface="Times"/>
                <a:cs typeface="Times"/>
              </a:rPr>
              <a:t>Reconstruction of ancestral protein and rRNA sequences </a:t>
            </a:r>
            <a:br>
              <a:rPr lang="en-US" sz="2400" dirty="0">
                <a:latin typeface="Times"/>
                <a:cs typeface="Times"/>
              </a:rPr>
            </a:br>
            <a:r>
              <a:rPr lang="en-US" sz="2400" dirty="0">
                <a:latin typeface="Times"/>
                <a:cs typeface="Times"/>
              </a:rPr>
              <a:t>Based on IVYWREL and rRNA stem G+C content LUCA was less thermophilic than the domain ancestors.</a:t>
            </a:r>
          </a:p>
          <a:p>
            <a:pPr>
              <a:lnSpc>
                <a:spcPct val="110000"/>
              </a:lnSpc>
            </a:pPr>
            <a:r>
              <a:rPr lang="en-US" sz="2400" dirty="0" err="1">
                <a:latin typeface="Times"/>
                <a:cs typeface="Times"/>
              </a:rPr>
              <a:t>Galtier</a:t>
            </a:r>
            <a:r>
              <a:rPr lang="en-US" sz="2400" dirty="0">
                <a:latin typeface="Times"/>
                <a:cs typeface="Times"/>
              </a:rPr>
              <a:t>, N, </a:t>
            </a:r>
            <a:r>
              <a:rPr lang="en-US" sz="2400" dirty="0" err="1">
                <a:latin typeface="Times"/>
                <a:cs typeface="Times"/>
              </a:rPr>
              <a:t>Tourasse</a:t>
            </a:r>
            <a:r>
              <a:rPr lang="en-US" sz="2400" dirty="0">
                <a:latin typeface="Times"/>
                <a:cs typeface="Times"/>
              </a:rPr>
              <a:t>, N and </a:t>
            </a:r>
            <a:r>
              <a:rPr lang="en-US" sz="2400" dirty="0" err="1">
                <a:latin typeface="Times"/>
                <a:cs typeface="Times"/>
              </a:rPr>
              <a:t>Gouy</a:t>
            </a:r>
            <a:r>
              <a:rPr lang="en-US" sz="2400" dirty="0">
                <a:latin typeface="Times"/>
                <a:cs typeface="Times"/>
              </a:rPr>
              <a:t>, M (1999). </a:t>
            </a:r>
            <a:r>
              <a:rPr lang="en-US" sz="2400" dirty="0" smtClean="0">
                <a:latin typeface="Times"/>
                <a:cs typeface="Times"/>
              </a:rPr>
              <a:t/>
            </a:r>
            <a:br>
              <a:rPr lang="en-US" sz="2400" dirty="0" smtClean="0">
                <a:latin typeface="Times"/>
                <a:cs typeface="Times"/>
              </a:rPr>
            </a:br>
            <a:r>
              <a:rPr lang="en-US" sz="2400" dirty="0" smtClean="0">
                <a:latin typeface="Times"/>
                <a:cs typeface="Times"/>
              </a:rPr>
              <a:t>A </a:t>
            </a:r>
            <a:r>
              <a:rPr lang="en-US" sz="2400" dirty="0" err="1">
                <a:latin typeface="Times"/>
                <a:cs typeface="Times"/>
              </a:rPr>
              <a:t>nonhyperthermophilic</a:t>
            </a:r>
            <a:r>
              <a:rPr lang="en-US" sz="2400" dirty="0">
                <a:latin typeface="Times"/>
                <a:cs typeface="Times"/>
              </a:rPr>
              <a:t> common ancestor to extant life forms. </a:t>
            </a:r>
            <a:r>
              <a:rPr lang="en-US" sz="2400" i="1" dirty="0">
                <a:latin typeface="Times"/>
                <a:cs typeface="Times"/>
              </a:rPr>
              <a:t>Science</a:t>
            </a:r>
            <a:r>
              <a:rPr lang="en-US" sz="2400" dirty="0">
                <a:latin typeface="Times"/>
                <a:cs typeface="Times"/>
              </a:rPr>
              <a:t> </a:t>
            </a:r>
            <a:r>
              <a:rPr lang="en-US" sz="2400" b="1" dirty="0">
                <a:latin typeface="Times"/>
                <a:cs typeface="Times"/>
              </a:rPr>
              <a:t>283</a:t>
            </a:r>
            <a:r>
              <a:rPr lang="en-US" sz="2400" dirty="0">
                <a:latin typeface="Times"/>
                <a:cs typeface="Times"/>
              </a:rPr>
              <a:t>(5399): 220-221.8</a:t>
            </a:r>
          </a:p>
          <a:p>
            <a:pPr>
              <a:lnSpc>
                <a:spcPct val="110000"/>
              </a:lnSpc>
            </a:pPr>
            <a:r>
              <a:rPr lang="en-US" sz="2400" dirty="0">
                <a:latin typeface="Times"/>
                <a:cs typeface="Times"/>
              </a:rPr>
              <a:t>rRNA 60°C</a:t>
            </a:r>
            <a:r>
              <a:rPr lang="en-US" sz="2400" dirty="0">
                <a:latin typeface="Times"/>
                <a:ea typeface="Wingdings"/>
                <a:cs typeface="Times"/>
                <a:sym typeface="Wingdings"/>
              </a:rPr>
              <a:t></a:t>
            </a:r>
            <a:r>
              <a:rPr lang="en-US" sz="2400" dirty="0">
                <a:latin typeface="Times"/>
                <a:cs typeface="Times"/>
              </a:rPr>
              <a:t>80°C   </a:t>
            </a:r>
            <a:br>
              <a:rPr lang="en-US" sz="2400" dirty="0">
                <a:latin typeface="Times"/>
                <a:cs typeface="Times"/>
              </a:rPr>
            </a:br>
            <a:r>
              <a:rPr lang="en-US" sz="2400" dirty="0">
                <a:latin typeface="Times"/>
                <a:cs typeface="Times"/>
              </a:rPr>
              <a:t>IVYWREL (corrected for GC content) 20°C</a:t>
            </a:r>
            <a:r>
              <a:rPr lang="en-US" sz="2400" dirty="0">
                <a:latin typeface="Times"/>
                <a:ea typeface="Wingdings"/>
                <a:cs typeface="Times"/>
                <a:sym typeface="Wingdings"/>
              </a:rPr>
              <a:t></a:t>
            </a:r>
            <a:r>
              <a:rPr lang="en-US" sz="2400" dirty="0">
                <a:latin typeface="Times"/>
                <a:cs typeface="Times"/>
              </a:rPr>
              <a:t>70°C </a:t>
            </a:r>
          </a:p>
          <a:p>
            <a:pPr marL="0" indent="0">
              <a:buNone/>
            </a:pPr>
            <a:endParaRPr lang="en-US" dirty="0" smtClean="0"/>
          </a:p>
        </p:txBody>
      </p:sp>
    </p:spTree>
    <p:extLst>
      <p:ext uri="{BB962C8B-B14F-4D97-AF65-F5344CB8AC3E}">
        <p14:creationId xmlns:p14="http://schemas.microsoft.com/office/powerpoint/2010/main" val="24509211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685800" y="685800"/>
            <a:ext cx="7772400" cy="762000"/>
          </a:xfrm>
        </p:spPr>
        <p:txBody>
          <a:bodyPr/>
          <a:lstStyle/>
          <a:p>
            <a:pPr eaLnBrk="1" hangingPunct="1"/>
            <a:r>
              <a:rPr lang="en-US" sz="3600">
                <a:latin typeface="Arial" charset="0"/>
                <a:ea typeface="ＭＳ Ｐゴシック" charset="0"/>
                <a:cs typeface="ＭＳ Ｐゴシック" charset="0"/>
              </a:rPr>
              <a:t>Compositional Stratigraphy</a:t>
            </a:r>
            <a:br>
              <a:rPr lang="en-US" sz="3600">
                <a:latin typeface="Arial" charset="0"/>
                <a:ea typeface="ＭＳ Ｐゴシック" charset="0"/>
                <a:cs typeface="ＭＳ Ｐゴシック" charset="0"/>
              </a:rPr>
            </a:br>
            <a:endParaRPr lang="en-US" sz="3600">
              <a:latin typeface="Arial" charset="0"/>
              <a:ea typeface="ＭＳ Ｐゴシック" charset="0"/>
              <a:cs typeface="ＭＳ Ｐゴシック" charset="0"/>
            </a:endParaRPr>
          </a:p>
        </p:txBody>
      </p:sp>
      <p:sp>
        <p:nvSpPr>
          <p:cNvPr id="78851" name="Rectangle 3"/>
          <p:cNvSpPr>
            <a:spLocks noChangeArrowheads="1"/>
          </p:cNvSpPr>
          <p:nvPr/>
        </p:nvSpPr>
        <p:spPr bwMode="auto">
          <a:xfrm>
            <a:off x="152400" y="1513253"/>
            <a:ext cx="8686800" cy="2030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89" tIns="45547" rIns="91089" bIns="45547">
            <a:spAutoFit/>
          </a:bodyPr>
          <a:lstStyle/>
          <a:p>
            <a:pPr defTabSz="817277"/>
            <a:r>
              <a:rPr lang="ja-JP" altLang="en-US" b="1" i="1" dirty="0">
                <a:solidFill>
                  <a:srgbClr val="000000"/>
                </a:solidFill>
                <a:latin typeface="Arial" charset="0"/>
              </a:rPr>
              <a:t>“</a:t>
            </a:r>
            <a:r>
              <a:rPr lang="en-US" altLang="ja-JP" b="1" i="1" dirty="0">
                <a:solidFill>
                  <a:srgbClr val="000000"/>
                </a:solidFill>
                <a:latin typeface="Arial" charset="0"/>
              </a:rPr>
              <a:t>We perform a compositional analysis of ribosomal proteins and ATPase subunits in bacterial and archaeal lineages, using conserved positions that came and remained under purifying selection before and up to the most recent common ancestor. An observable shift in amino acid usage at these conserved positions likely provides an untapped window into the history of protein sequence space, allowing events of genetic code expansion to be identified.</a:t>
            </a:r>
            <a:r>
              <a:rPr lang="ja-JP" altLang="en-US" b="1" i="1" dirty="0">
                <a:solidFill>
                  <a:srgbClr val="000000"/>
                </a:solidFill>
                <a:latin typeface="Arial" charset="0"/>
              </a:rPr>
              <a:t>”</a:t>
            </a:r>
            <a:endParaRPr lang="en-US" sz="1200" i="1" dirty="0">
              <a:solidFill>
                <a:srgbClr val="000000"/>
              </a:solidFill>
              <a:latin typeface="Arial" charset="0"/>
            </a:endParaRPr>
          </a:p>
        </p:txBody>
      </p:sp>
      <p:sp>
        <p:nvSpPr>
          <p:cNvPr id="78852" name="TextBox 4"/>
          <p:cNvSpPr txBox="1">
            <a:spLocks noChangeArrowheads="1"/>
          </p:cNvSpPr>
          <p:nvPr/>
        </p:nvSpPr>
        <p:spPr bwMode="auto">
          <a:xfrm>
            <a:off x="304800" y="1147012"/>
            <a:ext cx="86550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89" tIns="45547" rIns="91089" bIns="4554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Fournier GP, Gogarten JP.  2007. Signature of a primitive genetic code in ancient protein lineages. J </a:t>
            </a:r>
            <a:r>
              <a:rPr lang="en-US" sz="1200" dirty="0" err="1">
                <a:solidFill>
                  <a:srgbClr val="000000"/>
                </a:solidFill>
                <a:latin typeface="Arial" charset="0"/>
              </a:rPr>
              <a:t>Mol</a:t>
            </a:r>
            <a:r>
              <a:rPr lang="en-US" sz="1200" dirty="0">
                <a:solidFill>
                  <a:srgbClr val="000000"/>
                </a:solidFill>
                <a:latin typeface="Arial" charset="0"/>
              </a:rPr>
              <a:t> </a:t>
            </a:r>
            <a:r>
              <a:rPr lang="en-US" sz="1200" dirty="0" err="1">
                <a:solidFill>
                  <a:srgbClr val="000000"/>
                </a:solidFill>
                <a:latin typeface="Arial" charset="0"/>
              </a:rPr>
              <a:t>Evol</a:t>
            </a:r>
            <a:r>
              <a:rPr lang="en-US" sz="1200" dirty="0">
                <a:solidFill>
                  <a:srgbClr val="000000"/>
                </a:solidFill>
                <a:latin typeface="Arial" charset="0"/>
              </a:rPr>
              <a:t>. 65(4):425-436   </a:t>
            </a:r>
          </a:p>
        </p:txBody>
      </p:sp>
      <p:pic>
        <p:nvPicPr>
          <p:cNvPr id="78853" name="Picture 2" descr="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8375"/>
            <a:ext cx="8839200" cy="299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9962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idx="4294967295"/>
          </p:nvPr>
        </p:nvSpPr>
        <p:spPr>
          <a:xfrm>
            <a:off x="685800" y="228600"/>
            <a:ext cx="7772400" cy="1143000"/>
          </a:xfrm>
        </p:spPr>
        <p:txBody>
          <a:bodyPr/>
          <a:lstStyle/>
          <a:p>
            <a:r>
              <a:rPr lang="en-US" sz="3700">
                <a:latin typeface="Arial" charset="0"/>
                <a:ea typeface="ＭＳ Ｐゴシック" charset="0"/>
                <a:cs typeface="ＭＳ Ｐゴシック" charset="0"/>
              </a:rPr>
              <a:t>Evolution of the Ribosome</a:t>
            </a:r>
            <a:endParaRPr lang="en-US">
              <a:latin typeface="Arial" charset="0"/>
              <a:ea typeface="ＭＳ Ｐゴシック" charset="0"/>
              <a:cs typeface="ＭＳ Ｐゴシック" charset="0"/>
            </a:endParaRPr>
          </a:p>
        </p:txBody>
      </p:sp>
      <p:sp>
        <p:nvSpPr>
          <p:cNvPr id="77827" name="Rectangle 1027"/>
          <p:cNvSpPr>
            <a:spLocks noGrp="1" noChangeArrowheads="1"/>
          </p:cNvSpPr>
          <p:nvPr>
            <p:ph type="body" sz="half" idx="4294967295"/>
          </p:nvPr>
        </p:nvSpPr>
        <p:spPr>
          <a:xfrm>
            <a:off x="685803" y="1981200"/>
            <a:ext cx="4849813" cy="3822700"/>
          </a:xfrm>
        </p:spPr>
        <p:txBody>
          <a:bodyPr anchor="ctr"/>
          <a:lstStyle/>
          <a:p>
            <a:pPr>
              <a:lnSpc>
                <a:spcPct val="90000"/>
              </a:lnSpc>
            </a:pP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Core</a:t>
            </a: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 of ribosome consists of RNA + subset of ribosomal proteins universally conserved in all life (~29 proteins) (Harris et al., 2003)</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pPr>
            <a:endParaRPr lang="en-US" sz="1700" dirty="0">
              <a:latin typeface="Arial" charset="0"/>
              <a:ea typeface="ＭＳ Ｐゴシック" charset="0"/>
              <a:cs typeface="ＭＳ Ｐゴシック" charset="0"/>
            </a:endParaRPr>
          </a:p>
          <a:p>
            <a:pPr>
              <a:lnSpc>
                <a:spcPct val="90000"/>
              </a:lnSpc>
            </a:pPr>
            <a:r>
              <a:rPr lang="en-US" sz="1700" dirty="0">
                <a:latin typeface="Arial" charset="0"/>
                <a:ea typeface="ＭＳ Ｐゴシック" charset="0"/>
                <a:cs typeface="ＭＳ Ｐゴシック" charset="0"/>
              </a:rPr>
              <a:t>Likely coevolved with genetic code within an RNA world (Wolf &amp; </a:t>
            </a:r>
            <a:r>
              <a:rPr lang="en-US" sz="1700" dirty="0" err="1">
                <a:latin typeface="Arial" charset="0"/>
                <a:ea typeface="ＭＳ Ｐゴシック" charset="0"/>
                <a:cs typeface="ＭＳ Ｐゴシック" charset="0"/>
              </a:rPr>
              <a:t>Koonin</a:t>
            </a:r>
            <a:r>
              <a:rPr lang="en-US" sz="1700" dirty="0">
                <a:latin typeface="Arial" charset="0"/>
                <a:ea typeface="ＭＳ Ｐゴシック" charset="0"/>
                <a:cs typeface="ＭＳ Ｐゴシック" charset="0"/>
              </a:rPr>
              <a:t>, 2007)</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buFont typeface="Monotype Sorts" charset="0"/>
              <a:buNone/>
            </a:pPr>
            <a:endParaRPr lang="en-US" sz="2000" dirty="0">
              <a:latin typeface="Arial" charset="0"/>
              <a:ea typeface="ＭＳ Ｐゴシック" charset="0"/>
              <a:cs typeface="ＭＳ Ｐゴシック" charset="0"/>
            </a:endParaRPr>
          </a:p>
        </p:txBody>
      </p:sp>
      <p:pic>
        <p:nvPicPr>
          <p:cNvPr id="77828" name="Picture 6" descr="Ribosome Evolutio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3" y="1752600"/>
            <a:ext cx="2855913"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9187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235"/>
            <a:ext cx="9144000" cy="6438769"/>
          </a:xfrm>
          <a:prstGeom prst="rect">
            <a:avLst/>
          </a:prstGeom>
        </p:spPr>
      </p:pic>
      <p:sp>
        <p:nvSpPr>
          <p:cNvPr id="6" name="Rectangle 5"/>
          <p:cNvSpPr/>
          <p:nvPr/>
        </p:nvSpPr>
        <p:spPr>
          <a:xfrm>
            <a:off x="1" y="45352"/>
            <a:ext cx="9144000" cy="635860"/>
          </a:xfrm>
          <a:prstGeom prst="rect">
            <a:avLst/>
          </a:prstGeom>
        </p:spPr>
        <p:txBody>
          <a:bodyPr wrap="square" lIns="81082" tIns="40535" rIns="81082" bIns="40535">
            <a:spAutoFit/>
          </a:bodyPr>
          <a:lstStyle/>
          <a:p>
            <a:r>
              <a:rPr lang="en-US" dirty="0" smtClean="0">
                <a:solidFill>
                  <a:srgbClr val="000000"/>
                </a:solidFill>
              </a:rPr>
              <a:t>Rooting the Ribosomal Tree of Life using an Echo from the Early Expansion of the Genetic Code</a:t>
            </a:r>
            <a:br>
              <a:rPr lang="en-US" dirty="0" smtClean="0">
                <a:solidFill>
                  <a:srgbClr val="000000"/>
                </a:solidFill>
              </a:rPr>
            </a:br>
            <a:r>
              <a:rPr lang="en-US" dirty="0">
                <a:solidFill>
                  <a:srgbClr val="000000"/>
                </a:solidFill>
                <a:latin typeface="Times New Roman"/>
                <a:cs typeface="Times New Roman"/>
              </a:rPr>
              <a:t>(Fournier and Gogarten, MBE 2010)</a:t>
            </a:r>
          </a:p>
        </p:txBody>
      </p:sp>
    </p:spTree>
    <p:extLst>
      <p:ext uri="{BB962C8B-B14F-4D97-AF65-F5344CB8AC3E}">
        <p14:creationId xmlns:p14="http://schemas.microsoft.com/office/powerpoint/2010/main" val="321389733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0438"/>
            <a:ext cx="91440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09081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533978" y="120465"/>
            <a:ext cx="7771535" cy="977713"/>
          </a:xfrm>
        </p:spPr>
        <p:txBody>
          <a:bodyPr/>
          <a:lstStyle/>
          <a:p>
            <a:pPr eaLnBrk="1" hangingPunct="1"/>
            <a:r>
              <a:rPr lang="en-US">
                <a:solidFill>
                  <a:srgbClr val="2D2DB9"/>
                </a:solidFill>
                <a:latin typeface="Arial" charset="0"/>
                <a:ea typeface="ＭＳ Ｐゴシック" charset="0"/>
                <a:cs typeface="ＭＳ Ｐゴシック" charset="0"/>
              </a:rPr>
              <a:t>Tree, Web, or Coral of Life?</a:t>
            </a:r>
          </a:p>
        </p:txBody>
      </p:sp>
      <p:sp>
        <p:nvSpPr>
          <p:cNvPr id="331778" name="Rectangle 3"/>
          <p:cNvSpPr>
            <a:spLocks noGrp="1" noChangeArrowheads="1"/>
          </p:cNvSpPr>
          <p:nvPr>
            <p:ph type="body" idx="1"/>
          </p:nvPr>
        </p:nvSpPr>
        <p:spPr>
          <a:xfrm>
            <a:off x="1" y="5473374"/>
            <a:ext cx="3392921" cy="659747"/>
          </a:xfrm>
        </p:spPr>
        <p:txBody>
          <a:bodyPr/>
          <a:lstStyle/>
          <a:p>
            <a:pPr eaLnBrk="1" hangingPunct="1">
              <a:lnSpc>
                <a:spcPct val="90000"/>
              </a:lnSpc>
              <a:buFontTx/>
              <a:buNone/>
            </a:pPr>
            <a:r>
              <a:rPr lang="en-US" sz="2200" dirty="0">
                <a:latin typeface="Arial" charset="0"/>
                <a:ea typeface="ＭＳ Ｐゴシック" charset="0"/>
                <a:cs typeface="ＭＳ Ｐゴシック" charset="0"/>
              </a:rPr>
              <a:t>Charles Darwin</a:t>
            </a:r>
          </a:p>
          <a:p>
            <a:pPr marL="182880" indent="0" eaLnBrk="1" hangingPunct="1">
              <a:lnSpc>
                <a:spcPct val="90000"/>
              </a:lnSpc>
              <a:buNone/>
            </a:pPr>
            <a:r>
              <a:rPr lang="en-US" sz="1600" dirty="0" smtClean="0">
                <a:latin typeface="Arial" charset="0"/>
                <a:ea typeface="ＭＳ Ｐゴシック" charset="0"/>
                <a:cs typeface="ＭＳ Ｐゴシック" charset="0"/>
              </a:rPr>
              <a:t>painted by George Richmond in the late 1830</a:t>
            </a:r>
            <a:endParaRPr lang="en-US" sz="2200" dirty="0">
              <a:latin typeface="Arial" charset="0"/>
              <a:ea typeface="ＭＳ Ｐゴシック" charset="0"/>
              <a:cs typeface="ＭＳ Ｐゴシック" charset="0"/>
            </a:endParaRPr>
          </a:p>
        </p:txBody>
      </p:sp>
      <p:sp>
        <p:nvSpPr>
          <p:cNvPr id="331780" name="Rectangle 5"/>
          <p:cNvSpPr>
            <a:spLocks noChangeArrowheads="1"/>
          </p:cNvSpPr>
          <p:nvPr/>
        </p:nvSpPr>
        <p:spPr bwMode="auto">
          <a:xfrm>
            <a:off x="3847523" y="6110990"/>
            <a:ext cx="4750377" cy="64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62" tIns="45583" rIns="91162" bIns="45583">
            <a:spAutoFit/>
          </a:bodyPr>
          <a:lstStyle/>
          <a:p>
            <a:pPr defTabSz="910227"/>
            <a:r>
              <a:rPr lang="en-US" dirty="0">
                <a:solidFill>
                  <a:srgbClr val="000000"/>
                </a:solidFill>
                <a:latin typeface="Times New Roman" charset="0"/>
              </a:rPr>
              <a:t>Page B26 from Charles Darwin</a:t>
            </a:r>
            <a:r>
              <a:rPr lang="ja-JP" altLang="en-US" dirty="0">
                <a:solidFill>
                  <a:srgbClr val="000000"/>
                </a:solidFill>
                <a:latin typeface="Times New Roman" charset="0"/>
              </a:rPr>
              <a:t>’</a:t>
            </a:r>
            <a:r>
              <a:rPr lang="en-US" altLang="ja-JP" dirty="0">
                <a:solidFill>
                  <a:srgbClr val="000000"/>
                </a:solidFill>
                <a:latin typeface="Times New Roman" charset="0"/>
              </a:rPr>
              <a:t>s </a:t>
            </a:r>
            <a:r>
              <a:rPr lang="en-US" altLang="ja-JP" dirty="0" smtClean="0">
                <a:solidFill>
                  <a:srgbClr val="000000"/>
                </a:solidFill>
                <a:latin typeface="Times New Roman" charset="0"/>
              </a:rPr>
              <a:t> (</a:t>
            </a:r>
            <a:r>
              <a:rPr lang="en-US" altLang="ja-JP" dirty="0">
                <a:solidFill>
                  <a:srgbClr val="000000"/>
                </a:solidFill>
                <a:latin typeface="Times New Roman" charset="0"/>
              </a:rPr>
              <a:t>1809-1882) notebook (1837/38)</a:t>
            </a:r>
            <a:endParaRPr lang="en-US" dirty="0">
              <a:solidFill>
                <a:srgbClr val="000000"/>
              </a:solidFill>
              <a:latin typeface="Times New Roman" charset="0"/>
            </a:endParaRPr>
          </a:p>
        </p:txBody>
      </p:sp>
      <p:sp>
        <p:nvSpPr>
          <p:cNvPr id="1145862" name="Rectangle 6"/>
          <p:cNvSpPr>
            <a:spLocks noChangeArrowheads="1"/>
          </p:cNvSpPr>
          <p:nvPr/>
        </p:nvSpPr>
        <p:spPr bwMode="auto">
          <a:xfrm>
            <a:off x="3558022" y="1160744"/>
            <a:ext cx="5469659" cy="830636"/>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91162" tIns="45583" rIns="91162" bIns="45583">
            <a:spAutoFit/>
          </a:bodyPr>
          <a:lstStyle/>
          <a:p>
            <a:pPr defTabSz="911226">
              <a:defRPr/>
            </a:pPr>
            <a:r>
              <a:rPr lang="ja-JP" altLang="en-US" sz="2400" i="1" dirty="0">
                <a:solidFill>
                  <a:srgbClr val="000000"/>
                </a:solidFill>
                <a:latin typeface="Times New Roman" charset="0"/>
              </a:rPr>
              <a:t>“</a:t>
            </a:r>
            <a:r>
              <a:rPr lang="en-US" sz="2400" i="1" dirty="0">
                <a:solidFill>
                  <a:srgbClr val="000000"/>
                </a:solidFill>
                <a:latin typeface="Times New Roman" charset="0"/>
              </a:rPr>
              <a:t>The tree of life should perhaps be called the coral of life, base of branches dead</a:t>
            </a:r>
            <a:r>
              <a:rPr lang="ja-JP" altLang="en-US" sz="2400" i="1" dirty="0">
                <a:solidFill>
                  <a:srgbClr val="000000"/>
                </a:solidFill>
                <a:latin typeface="Times New Roman" charset="0"/>
              </a:rPr>
              <a:t>”</a:t>
            </a:r>
            <a:r>
              <a:rPr lang="en-US" sz="2400" i="1" dirty="0">
                <a:solidFill>
                  <a:srgbClr val="000000"/>
                </a:solidFill>
                <a:latin typeface="Times New Roman" charset="0"/>
              </a:rPr>
              <a:t> </a:t>
            </a:r>
            <a:endParaRPr lang="en-US" i="1" dirty="0">
              <a:solidFill>
                <a:srgbClr val="000000"/>
              </a:solidFill>
              <a:latin typeface="Times New Roman" charset="0"/>
            </a:endParaRPr>
          </a:p>
        </p:txBody>
      </p:sp>
      <p:pic>
        <p:nvPicPr>
          <p:cNvPr id="1145863" name="Picture 7" descr="Darwin script Coral of Life"/>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2" name="Picture 1"/>
          <p:cNvPicPr>
            <a:picLocks noChangeAspect="1"/>
          </p:cNvPicPr>
          <p:nvPr/>
        </p:nvPicPr>
        <p:blipFill>
          <a:blip r:embed="rId4"/>
          <a:stretch>
            <a:fillRect/>
          </a:stretch>
        </p:blipFill>
        <p:spPr>
          <a:xfrm>
            <a:off x="78954" y="982196"/>
            <a:ext cx="3375446" cy="4517039"/>
          </a:xfrm>
          <a:prstGeom prst="rect">
            <a:avLst/>
          </a:prstGeom>
        </p:spPr>
      </p:pic>
    </p:spTree>
    <p:extLst>
      <p:ext uri="{BB962C8B-B14F-4D97-AF65-F5344CB8AC3E}">
        <p14:creationId xmlns:p14="http://schemas.microsoft.com/office/powerpoint/2010/main" val="31296132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5384800" y="79375"/>
            <a:ext cx="3759200" cy="618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Maximum likelihood tree reconstructed from 40 LSU rRNA sequences (17). G+C contents of (groups of) sequences are given next to taxon names. The inferred ancestral G+C content appears next to the root. Two hundred topologies obtained by rearranging an initial neighbor-joining tree were evaluated. The monophyly of Bacteria, Eucarya, Crenarchaea, Euryarchaea, Euglenozoa, animals, green plants, fungi, high-GC Gram-positive bacteria, low-GC Gram-positive bacteria, proteobacteria, and chloroplasts was kept in all trees, but the remaining branching orders were randomly shuffled; 1409 complete, unambiguously aligned sites were used. The names of thermophilic species are in boldface.M, Methanococcus; H,Halobacterium. </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938"/>
            <a:ext cx="53848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903059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5265738"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extBox 2"/>
          <p:cNvSpPr txBox="1">
            <a:spLocks noChangeArrowheads="1"/>
          </p:cNvSpPr>
          <p:nvPr/>
        </p:nvSpPr>
        <p:spPr bwMode="auto">
          <a:xfrm>
            <a:off x="5743575" y="976313"/>
            <a:ext cx="286067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Figure 2 Correlation between optimal growth temperature and rRNA G+C content in prokaryotes. </a:t>
            </a:r>
          </a:p>
          <a:p>
            <a:pPr eaLnBrk="1" hangingPunct="1"/>
            <a:endParaRPr lang="en-US" sz="1800"/>
          </a:p>
        </p:txBody>
      </p:sp>
    </p:spTree>
    <p:extLst>
      <p:ext uri="{BB962C8B-B14F-4D97-AF65-F5344CB8AC3E}">
        <p14:creationId xmlns:p14="http://schemas.microsoft.com/office/powerpoint/2010/main" val="75234256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a:latin typeface="Arial" charset="0"/>
              </a:rPr>
              <a:t>B Boussau </a:t>
            </a:r>
            <a:r>
              <a:rPr lang="en-GB" sz="1200" i="1">
                <a:latin typeface="Arial" charset="0"/>
              </a:rPr>
              <a:t>et al.</a:t>
            </a:r>
            <a:r>
              <a:rPr lang="en-GB" sz="1200">
                <a:latin typeface="Arial" charset="0"/>
              </a:rPr>
              <a:t> </a:t>
            </a:r>
            <a:r>
              <a:rPr lang="en-GB" sz="1200" i="1">
                <a:latin typeface="Arial" charset="0"/>
              </a:rPr>
              <a:t>Nature</a:t>
            </a:r>
            <a:r>
              <a:rPr lang="en-GB" sz="1200">
                <a:latin typeface="Arial" charset="0"/>
              </a:rPr>
              <a:t> </a:t>
            </a:r>
            <a:r>
              <a:rPr lang="en-GB" sz="1200" b="1">
                <a:latin typeface="Arial" charset="0"/>
              </a:rPr>
              <a:t>000</a:t>
            </a:r>
            <a:r>
              <a:rPr lang="en-GB" sz="1200">
                <a:latin typeface="Arial" charset="0"/>
              </a:rPr>
              <a:t>, 1-4 (2008) doi:10.1038/nature07393</a:t>
            </a:r>
          </a:p>
        </p:txBody>
      </p:sp>
      <p:sp>
        <p:nvSpPr>
          <p:cNvPr id="7176" name="Text Box 8"/>
          <p:cNvSpPr txBox="1">
            <a:spLocks noChangeArrowheads="1"/>
          </p:cNvSpPr>
          <p:nvPr/>
        </p:nvSpPr>
        <p:spPr bwMode="auto">
          <a:xfrm>
            <a:off x="381000" y="685800"/>
            <a:ext cx="83978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Evolution of thermophily over the tree of life.</a:t>
            </a:r>
          </a:p>
        </p:txBody>
      </p:sp>
      <p:pic>
        <p:nvPicPr>
          <p:cNvPr id="3481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36" descr="nature0739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450" y="1524000"/>
            <a:ext cx="29591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3740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a:latin typeface="Arial" charset="0"/>
              </a:rPr>
              <a:t>B Boussau </a:t>
            </a:r>
            <a:r>
              <a:rPr lang="en-GB" sz="1200" i="1">
                <a:latin typeface="Arial" charset="0"/>
              </a:rPr>
              <a:t>et al.</a:t>
            </a:r>
            <a:r>
              <a:rPr lang="en-GB" sz="1200">
                <a:latin typeface="Arial" charset="0"/>
              </a:rPr>
              <a:t> </a:t>
            </a:r>
            <a:r>
              <a:rPr lang="en-GB" sz="1200" i="1">
                <a:latin typeface="Arial" charset="0"/>
              </a:rPr>
              <a:t>Nature</a:t>
            </a:r>
            <a:r>
              <a:rPr lang="en-GB" sz="1200">
                <a:latin typeface="Arial" charset="0"/>
              </a:rPr>
              <a:t> </a:t>
            </a:r>
            <a:r>
              <a:rPr lang="en-GB" sz="1200" b="1">
                <a:latin typeface="Arial" charset="0"/>
              </a:rPr>
              <a:t>000</a:t>
            </a:r>
            <a:r>
              <a:rPr lang="en-GB" sz="1200">
                <a:latin typeface="Arial" charset="0"/>
              </a:rPr>
              <a:t>, 1-4 (2008) doi:10.1038/nature07393</a:t>
            </a:r>
          </a:p>
        </p:txBody>
      </p:sp>
      <p:sp>
        <p:nvSpPr>
          <p:cNvPr id="7176" name="Text Box 8"/>
          <p:cNvSpPr txBox="1">
            <a:spLocks noChangeArrowheads="1"/>
          </p:cNvSpPr>
          <p:nvPr/>
        </p:nvSpPr>
        <p:spPr bwMode="auto">
          <a:xfrm>
            <a:off x="381000" y="411163"/>
            <a:ext cx="83978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Correlations between sequence compositions and OGT,</a:t>
            </a:r>
          </a:p>
          <a:p>
            <a:pPr fontAlgn="auto">
              <a:spcBef>
                <a:spcPts val="0"/>
              </a:spcBef>
              <a:spcAft>
                <a:spcPts val="0"/>
              </a:spcAft>
              <a:defRPr/>
            </a:pPr>
            <a:r>
              <a:rPr lang="en-GB">
                <a:latin typeface="+mn-lt"/>
                <a:ea typeface="+mn-ea"/>
                <a:cs typeface="+mn-cs"/>
              </a:rPr>
              <a:t> and estimates of key ancestral compositions.</a:t>
            </a:r>
          </a:p>
        </p:txBody>
      </p:sp>
      <p:pic>
        <p:nvPicPr>
          <p:cNvPr id="35843"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36" descr="nature0739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77925"/>
            <a:ext cx="2743200"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8998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26" y="304520"/>
            <a:ext cx="7772977" cy="1143000"/>
          </a:xfrm>
        </p:spPr>
        <p:txBody>
          <a:bodyPr/>
          <a:lstStyle/>
          <a:p>
            <a:r>
              <a:rPr lang="en-US" dirty="0" smtClean="0"/>
              <a:t>Conclusion</a:t>
            </a:r>
            <a:endParaRPr lang="en-US" dirty="0"/>
          </a:p>
        </p:txBody>
      </p:sp>
      <p:sp>
        <p:nvSpPr>
          <p:cNvPr id="3" name="Content Placeholder 2"/>
          <p:cNvSpPr>
            <a:spLocks noGrp="1"/>
          </p:cNvSpPr>
          <p:nvPr>
            <p:ph idx="1"/>
          </p:nvPr>
        </p:nvSpPr>
        <p:spPr>
          <a:xfrm>
            <a:off x="685526" y="1715355"/>
            <a:ext cx="7772977" cy="4113959"/>
          </a:xfrm>
        </p:spPr>
        <p:txBody>
          <a:bodyPr/>
          <a:lstStyle/>
          <a:p>
            <a:r>
              <a:rPr lang="en-US" b="1" dirty="0" smtClean="0"/>
              <a:t>Tree shape </a:t>
            </a:r>
            <a:r>
              <a:rPr lang="en-US" dirty="0" smtClean="0"/>
              <a:t>and </a:t>
            </a:r>
            <a:r>
              <a:rPr lang="en-US" b="1" dirty="0" smtClean="0"/>
              <a:t>amino acid composition </a:t>
            </a:r>
            <a:r>
              <a:rPr lang="en-US" dirty="0" smtClean="0"/>
              <a:t>of ancestral sequences suggest a bottleneck due to increased environmental temperature at the base of the bacterial and archaeal domains. </a:t>
            </a:r>
          </a:p>
          <a:p>
            <a:r>
              <a:rPr lang="en-US" dirty="0" smtClean="0"/>
              <a:t>Studies of horizontal gene transfers of </a:t>
            </a:r>
            <a:r>
              <a:rPr lang="en-US" dirty="0" err="1" smtClean="0"/>
              <a:t>aaRSs</a:t>
            </a:r>
            <a:r>
              <a:rPr lang="en-US" dirty="0" smtClean="0"/>
              <a:t> (e.g., rare form of </a:t>
            </a:r>
            <a:r>
              <a:rPr lang="en-US" dirty="0" err="1" smtClean="0"/>
              <a:t>SerRS</a:t>
            </a:r>
            <a:r>
              <a:rPr lang="en-US" dirty="0" smtClean="0"/>
              <a:t>) suggest that more than two lineages passed through this bottleneck.  </a:t>
            </a:r>
            <a:endParaRPr lang="en-US" dirty="0"/>
          </a:p>
        </p:txBody>
      </p:sp>
    </p:spTree>
    <p:extLst>
      <p:ext uri="{BB962C8B-B14F-4D97-AF65-F5344CB8AC3E}">
        <p14:creationId xmlns:p14="http://schemas.microsoft.com/office/powerpoint/2010/main" val="1434469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3853"/>
            <a:ext cx="9144000" cy="769441"/>
          </a:xfrm>
          <a:prstGeom prst="rect">
            <a:avLst/>
          </a:prstGeom>
          <a:noFill/>
        </p:spPr>
        <p:txBody>
          <a:bodyPr lIns="91365" tIns="45683" rIns="91365" bIns="45683">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Many Thanks for your Attention!</a:t>
            </a:r>
          </a:p>
        </p:txBody>
      </p:sp>
      <p:grpSp>
        <p:nvGrpSpPr>
          <p:cNvPr id="122882" name="Group 12"/>
          <p:cNvGrpSpPr>
            <a:grpSpLocks/>
          </p:cNvGrpSpPr>
          <p:nvPr/>
        </p:nvGrpSpPr>
        <p:grpSpPr bwMode="auto">
          <a:xfrm>
            <a:off x="1246189" y="1376367"/>
            <a:ext cx="6486525" cy="4929187"/>
            <a:chOff x="1293475" y="1518843"/>
            <a:chExt cx="6486891" cy="4929293"/>
          </a:xfrm>
        </p:grpSpPr>
        <p:pic>
          <p:nvPicPr>
            <p:cNvPr id="1228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475" y="1518843"/>
              <a:ext cx="6486891" cy="441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595" y="6092536"/>
              <a:ext cx="25908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671" y="6117937"/>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56588588"/>
      </p:ext>
    </p:extLst>
  </p:cSld>
  <p:clrMapOvr>
    <a:masterClrMapping/>
  </p:clrMapOvr>
  <p:transition spd="slow" advTm="10815"/>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69319987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349811064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526089" y="2351097"/>
            <a:ext cx="569912"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9741384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31763" y="388939"/>
            <a:ext cx="2882900" cy="3319316"/>
          </a:xfrm>
          <a:prstGeom prst="rect">
            <a:avLst/>
          </a:prstGeom>
          <a:noFill/>
          <a:ln>
            <a:noFill/>
          </a:ln>
          <a:effectLst/>
          <a:extLst/>
        </p:spPr>
        <p:txBody>
          <a:bodyPr lIns="91387" tIns="45693" rIns="91387" bIns="45693">
            <a:spAutoFit/>
          </a:bodyPr>
          <a:lstStyle/>
          <a:p>
            <a:pPr defTabSz="456933" fontAlgn="auto">
              <a:lnSpc>
                <a:spcPct val="130000"/>
              </a:lnSpc>
              <a:spcBef>
                <a:spcPts val="0"/>
              </a:spcBef>
              <a:spcAft>
                <a:spcPts val="0"/>
              </a:spcAft>
              <a:defRPr/>
            </a:pPr>
            <a:r>
              <a:rPr lang="en-US" b="1" dirty="0">
                <a:solidFill>
                  <a:srgbClr val="FF0000"/>
                </a:solidFill>
                <a:latin typeface="Calibri"/>
                <a:cs typeface="Times New Roman" charset="0"/>
              </a:rPr>
              <a:t>Coalescence</a:t>
            </a:r>
            <a:r>
              <a:rPr lang="en-US" dirty="0">
                <a:solidFill>
                  <a:prstClr val="black"/>
                </a:solidFill>
                <a:latin typeface="Calibri"/>
                <a:cs typeface="Times New Roman" charset="0"/>
              </a:rPr>
              <a:t> – the process of tracing lineages backwards in time to their common ancestors. Every two extant lineages coalesce to their most recent common ancestor.  Eventually, all lineages coalesce to the </a:t>
            </a:r>
            <a:r>
              <a:rPr lang="en-US" dirty="0" err="1">
                <a:solidFill>
                  <a:prstClr val="black"/>
                </a:solidFill>
                <a:latin typeface="Calibri"/>
                <a:cs typeface="Times New Roman" charset="0"/>
              </a:rPr>
              <a:t>cenancestor</a:t>
            </a:r>
            <a:r>
              <a:rPr lang="en-US" dirty="0">
                <a:solidFill>
                  <a:prstClr val="black"/>
                </a:solidFill>
                <a:latin typeface="Calibri"/>
                <a:cs typeface="Times New Roman" charset="0"/>
              </a:rPr>
              <a:t>.</a:t>
            </a:r>
            <a:r>
              <a:rPr lang="en-US" dirty="0">
                <a:solidFill>
                  <a:prstClr val="black"/>
                </a:solidFill>
                <a:latin typeface="Calibri"/>
              </a:rPr>
              <a:t> </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94" y="287338"/>
            <a:ext cx="5591175" cy="6126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3316" name="Line 4"/>
          <p:cNvSpPr>
            <a:spLocks noChangeShapeType="1"/>
          </p:cNvSpPr>
          <p:nvPr/>
        </p:nvSpPr>
        <p:spPr bwMode="auto">
          <a:xfrm>
            <a:off x="8070850" y="3644904"/>
            <a:ext cx="0" cy="2768600"/>
          </a:xfrm>
          <a:prstGeom prst="line">
            <a:avLst/>
          </a:prstGeom>
          <a:noFill/>
          <a:ln w="38100">
            <a:solidFill>
              <a:srgbClr val="0000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456933" fontAlgn="auto">
              <a:spcBef>
                <a:spcPts val="0"/>
              </a:spcBef>
              <a:spcAft>
                <a:spcPts val="0"/>
              </a:spcAft>
              <a:defRPr/>
            </a:pPr>
            <a:endParaRPr lang="en-US">
              <a:solidFill>
                <a:prstClr val="black"/>
              </a:solidFill>
              <a:latin typeface="Calibri"/>
            </a:endParaRPr>
          </a:p>
        </p:txBody>
      </p:sp>
      <p:sp>
        <p:nvSpPr>
          <p:cNvPr id="653317" name="Text Box 5"/>
          <p:cNvSpPr txBox="1">
            <a:spLocks noChangeArrowheads="1"/>
          </p:cNvSpPr>
          <p:nvPr/>
        </p:nvSpPr>
        <p:spPr bwMode="auto">
          <a:xfrm>
            <a:off x="8148638" y="4883153"/>
            <a:ext cx="468027"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srgbClr val="000000"/>
                </a:solidFill>
                <a:latin typeface="Calibri"/>
              </a:rPr>
              <a:t>t/2</a:t>
            </a:r>
          </a:p>
        </p:txBody>
      </p:sp>
      <p:sp>
        <p:nvSpPr>
          <p:cNvPr id="653318" name="Text Box 6"/>
          <p:cNvSpPr txBox="1">
            <a:spLocks noChangeArrowheads="1"/>
          </p:cNvSpPr>
          <p:nvPr/>
        </p:nvSpPr>
        <p:spPr bwMode="auto">
          <a:xfrm>
            <a:off x="8072438" y="5367342"/>
            <a:ext cx="1025525" cy="525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spAutoFit/>
          </a:bodyPr>
          <a:lstStyle/>
          <a:p>
            <a:pPr defTabSz="456933" fontAlgn="auto">
              <a:spcBef>
                <a:spcPts val="0"/>
              </a:spcBef>
              <a:spcAft>
                <a:spcPts val="0"/>
              </a:spcAft>
              <a:defRPr/>
            </a:pPr>
            <a:r>
              <a:rPr lang="en-US" sz="1400">
                <a:solidFill>
                  <a:srgbClr val="000066"/>
                </a:solidFill>
                <a:latin typeface="Calibri"/>
              </a:rPr>
              <a:t>(Kingman, </a:t>
            </a:r>
          </a:p>
          <a:p>
            <a:pPr defTabSz="456933" fontAlgn="auto">
              <a:spcBef>
                <a:spcPts val="0"/>
              </a:spcBef>
              <a:spcAft>
                <a:spcPts val="0"/>
              </a:spcAft>
              <a:defRPr/>
            </a:pPr>
            <a:r>
              <a:rPr lang="en-US" sz="1400">
                <a:solidFill>
                  <a:srgbClr val="000066"/>
                </a:solidFill>
                <a:latin typeface="Calibri"/>
              </a:rPr>
              <a:t>1982)</a:t>
            </a:r>
          </a:p>
        </p:txBody>
      </p:sp>
      <p:sp>
        <p:nvSpPr>
          <p:cNvPr id="653319" name="Text Box 7"/>
          <p:cNvSpPr txBox="1">
            <a:spLocks noChangeArrowheads="1"/>
          </p:cNvSpPr>
          <p:nvPr/>
        </p:nvSpPr>
        <p:spPr bwMode="auto">
          <a:xfrm>
            <a:off x="3211515" y="6488113"/>
            <a:ext cx="5627469" cy="308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sz="1400">
                <a:solidFill>
                  <a:prstClr val="black"/>
                </a:solidFill>
                <a:latin typeface="Calibri"/>
              </a:rPr>
              <a:t>Illustration is from J. Felsenstein, </a:t>
            </a:r>
            <a:r>
              <a:rPr lang="ja-JP" altLang="en-US" sz="1400">
                <a:solidFill>
                  <a:prstClr val="black"/>
                </a:solidFill>
                <a:latin typeface="Arial"/>
                <a:ea typeface="ＭＳ Ｐゴシック"/>
              </a:rPr>
              <a:t>“</a:t>
            </a:r>
            <a:r>
              <a:rPr lang="en-US" sz="1400">
                <a:solidFill>
                  <a:prstClr val="black"/>
                </a:solidFill>
                <a:latin typeface="Calibri"/>
              </a:rPr>
              <a:t>Inferring Phylogenies</a:t>
            </a:r>
            <a:r>
              <a:rPr lang="ja-JP" altLang="en-US" sz="1400">
                <a:solidFill>
                  <a:prstClr val="black"/>
                </a:solidFill>
                <a:latin typeface="Arial"/>
                <a:ea typeface="ＭＳ Ｐゴシック"/>
              </a:rPr>
              <a:t>”</a:t>
            </a:r>
            <a:r>
              <a:rPr lang="en-US" sz="1400">
                <a:solidFill>
                  <a:prstClr val="black"/>
                </a:solidFill>
                <a:latin typeface="Calibri"/>
              </a:rPr>
              <a:t>, Sinauer, 2003</a:t>
            </a:r>
          </a:p>
        </p:txBody>
      </p:sp>
      <p:sp>
        <p:nvSpPr>
          <p:cNvPr id="2" name="Oval 1"/>
          <p:cNvSpPr/>
          <p:nvPr/>
        </p:nvSpPr>
        <p:spPr>
          <a:xfrm>
            <a:off x="5050163"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02154" y="3592797"/>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92761" y="6298042"/>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439483"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783297"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07319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192088"/>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6465888" y="1000125"/>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buFontTx/>
              <a:buChar char="•"/>
            </a:pPr>
            <a:r>
              <a:rPr lang="en-US" sz="1400" b="1">
                <a:solidFill>
                  <a:srgbClr val="000000"/>
                </a:solidFill>
                <a:latin typeface="Times New Roman" charset="0"/>
                <a:ea typeface="ＭＳ Ｐゴシック"/>
                <a:cs typeface="ＭＳ Ｐゴシック"/>
              </a:rPr>
              <a:t>One extinction and one speciation event per generation</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Horizontal transfer event once in 10 generations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FF0000"/>
                </a:solidFill>
                <a:latin typeface="Times New Roman" charset="0"/>
                <a:ea typeface="ＭＳ Ｐゴシック"/>
                <a:cs typeface="ＭＳ Ｐゴシック"/>
              </a:rPr>
              <a:t>RED</a:t>
            </a:r>
            <a:r>
              <a:rPr lang="en-US" sz="1400" b="1">
                <a:solidFill>
                  <a:srgbClr val="000000"/>
                </a:solidFill>
                <a:latin typeface="Times New Roman" charset="0"/>
                <a:ea typeface="ＭＳ Ｐゴシック"/>
                <a:cs typeface="ＭＳ Ｐゴシック"/>
              </a:rPr>
              <a:t>: organismal lineages (no HGT)</a:t>
            </a:r>
          </a:p>
          <a:p>
            <a:r>
              <a:rPr lang="en-US" sz="1400" b="1">
                <a:solidFill>
                  <a:srgbClr val="333399"/>
                </a:solidFill>
                <a:latin typeface="Times New Roman" charset="0"/>
                <a:ea typeface="ＭＳ Ｐゴシック"/>
                <a:cs typeface="ＭＳ Ｐゴシック"/>
              </a:rPr>
              <a:t>BLUE</a:t>
            </a:r>
            <a:r>
              <a:rPr lang="en-US" sz="1400" b="1">
                <a:solidFill>
                  <a:srgbClr val="000000"/>
                </a:solidFill>
                <a:latin typeface="Times New Roman" charset="0"/>
                <a:ea typeface="ＭＳ Ｐゴシック"/>
                <a:cs typeface="ＭＳ Ｐゴシック"/>
              </a:rPr>
              <a:t>: molecular lineages (with HGT)</a:t>
            </a:r>
          </a:p>
          <a:p>
            <a:r>
              <a:rPr lang="en-US" sz="1400" b="1">
                <a:solidFill>
                  <a:srgbClr val="808080"/>
                </a:solidFill>
                <a:latin typeface="Times New Roman" charset="0"/>
                <a:ea typeface="ＭＳ Ｐゴシック"/>
                <a:cs typeface="ＭＳ Ｐゴシック"/>
              </a:rPr>
              <a:t>GRAY</a:t>
            </a:r>
            <a:r>
              <a:rPr lang="en-US" sz="1400" b="1">
                <a:solidFill>
                  <a:srgbClr val="000000"/>
                </a:solidFill>
                <a:latin typeface="Times New Roman" charset="0"/>
                <a:ea typeface="ＭＳ Ｐゴシック"/>
                <a:cs typeface="ＭＳ Ｐゴシック"/>
              </a:rPr>
              <a:t>: extinct lineages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000000"/>
                </a:solidFill>
                <a:latin typeface="Times New Roman" charset="0"/>
                <a:ea typeface="ＭＳ Ｐゴシック"/>
                <a:cs typeface="ＭＳ Ｐゴシック"/>
              </a:rPr>
              <a:t>RESULTS:</a:t>
            </a:r>
          </a:p>
          <a:p>
            <a:pPr>
              <a:buFontTx/>
              <a:buChar char="•"/>
            </a:pPr>
            <a:r>
              <a:rPr lang="en-US" sz="1400" b="1">
                <a:solidFill>
                  <a:srgbClr val="000000"/>
                </a:solidFill>
                <a:latin typeface="Times New Roman" charset="0"/>
                <a:ea typeface="ＭＳ Ｐゴシック"/>
                <a:cs typeface="ＭＳ Ｐゴシック"/>
              </a:rPr>
              <a:t>Most recent common ancestors are different for organismal and molecular phylogenies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Different coalescence times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207963" y="1882775"/>
            <a:ext cx="3575050" cy="4789488"/>
          </a:xfrm>
          <a:prstGeom prst="rect">
            <a:avLst/>
          </a:prstGeom>
          <a:noFill/>
          <a:ln w="28575">
            <a:solidFill>
              <a:srgbClr val="334DF9"/>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2970213" y="1157288"/>
            <a:ext cx="3273425" cy="3430587"/>
          </a:xfrm>
          <a:prstGeom prst="rect">
            <a:avLst/>
          </a:prstGeom>
          <a:noFill/>
          <a:ln w="28575">
            <a:solidFill>
              <a:srgbClr val="334DF9"/>
            </a:solidFill>
            <a:miter lim="800000"/>
            <a:headEnd/>
            <a:tailEnd/>
          </a:ln>
          <a:effectLst/>
        </p:spPr>
      </p:pic>
    </p:spTree>
    <p:extLst>
      <p:ext uri="{BB962C8B-B14F-4D97-AF65-F5344CB8AC3E}">
        <p14:creationId xmlns:p14="http://schemas.microsoft.com/office/powerpoint/2010/main" val="26175627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 y="76207"/>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2616813" y="3265794"/>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89"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5621259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0006-3568-54-12-1064-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4632"/>
            <a:ext cx="4376738"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7" name="Text Box 5"/>
          <p:cNvSpPr txBox="1">
            <a:spLocks noChangeArrowheads="1"/>
          </p:cNvSpPr>
          <p:nvPr/>
        </p:nvSpPr>
        <p:spPr bwMode="auto">
          <a:xfrm>
            <a:off x="136530" y="5457827"/>
            <a:ext cx="4641850" cy="1231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a:solidFill>
                  <a:prstClr val="black"/>
                </a:solidFill>
                <a:latin typeface="Calibri"/>
              </a:rPr>
              <a:t>Bacterial 16SrRNA based phylogeny</a:t>
            </a:r>
            <a:r>
              <a:rPr lang="en-US">
                <a:solidFill>
                  <a:prstClr val="black"/>
                </a:solidFill>
                <a:latin typeface="Calibri"/>
              </a:rPr>
              <a:t> (from P. D. Schloss and J. Handelsman, Microbiology and Molecular Biology Reviews, December 2004.) </a:t>
            </a:r>
          </a:p>
        </p:txBody>
      </p:sp>
      <p:sp>
        <p:nvSpPr>
          <p:cNvPr id="658438" name="Rectangle 6"/>
          <p:cNvSpPr>
            <a:spLocks noChangeArrowheads="1"/>
          </p:cNvSpPr>
          <p:nvPr/>
        </p:nvSpPr>
        <p:spPr bwMode="auto">
          <a:xfrm>
            <a:off x="4778380" y="76204"/>
            <a:ext cx="4154488" cy="2554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dirty="0">
                <a:solidFill>
                  <a:prstClr val="black"/>
                </a:solidFill>
                <a:latin typeface="Calibri"/>
              </a:rPr>
              <a:t>The deviation from the </a:t>
            </a:r>
            <a:r>
              <a:rPr lang="ja-JP" altLang="en-US" sz="2000" dirty="0">
                <a:solidFill>
                  <a:prstClr val="black"/>
                </a:solidFill>
                <a:latin typeface="Arial"/>
                <a:ea typeface="ＭＳ Ｐゴシック"/>
              </a:rPr>
              <a:t>“</a:t>
            </a:r>
            <a:r>
              <a:rPr lang="en-US" sz="2000" dirty="0">
                <a:solidFill>
                  <a:prstClr val="black"/>
                </a:solidFill>
                <a:latin typeface="Calibri"/>
              </a:rPr>
              <a:t>long branches at the base</a:t>
            </a:r>
            <a:r>
              <a:rPr lang="ja-JP" altLang="en-US" sz="2000" dirty="0">
                <a:solidFill>
                  <a:prstClr val="black"/>
                </a:solidFill>
                <a:latin typeface="Arial"/>
                <a:ea typeface="ＭＳ Ｐゴシック"/>
              </a:rPr>
              <a:t>”</a:t>
            </a:r>
            <a:r>
              <a:rPr lang="en-US" sz="2000" dirty="0">
                <a:solidFill>
                  <a:prstClr val="black"/>
                </a:solidFill>
                <a:latin typeface="Calibri"/>
              </a:rPr>
              <a:t> pattern could be due to </a:t>
            </a:r>
          </a:p>
          <a:p>
            <a:pPr defTabSz="456933" fontAlgn="auto">
              <a:spcBef>
                <a:spcPts val="0"/>
              </a:spcBef>
              <a:spcAft>
                <a:spcPts val="0"/>
              </a:spcAft>
              <a:buFontTx/>
              <a:buChar char="•"/>
              <a:defRPr/>
            </a:pPr>
            <a:r>
              <a:rPr lang="en-US" sz="2000" dirty="0">
                <a:solidFill>
                  <a:prstClr val="black"/>
                </a:solidFill>
                <a:latin typeface="Calibri"/>
              </a:rPr>
              <a:t> under sampling</a:t>
            </a:r>
          </a:p>
          <a:p>
            <a:pPr defTabSz="456933" fontAlgn="auto">
              <a:spcBef>
                <a:spcPts val="0"/>
              </a:spcBef>
              <a:spcAft>
                <a:spcPts val="0"/>
              </a:spcAft>
              <a:buFontTx/>
              <a:buChar char="•"/>
              <a:defRPr/>
            </a:pPr>
            <a:r>
              <a:rPr lang="en-US" sz="2000" dirty="0">
                <a:solidFill>
                  <a:prstClr val="black"/>
                </a:solidFill>
                <a:latin typeface="Calibri"/>
              </a:rPr>
              <a:t> an actual radiation </a:t>
            </a:r>
          </a:p>
          <a:p>
            <a:pPr marL="456933" lvl="1" indent="0" defTabSz="456933" fontAlgn="auto">
              <a:spcBef>
                <a:spcPts val="0"/>
              </a:spcBef>
              <a:spcAft>
                <a:spcPts val="0"/>
              </a:spcAft>
              <a:buFontTx/>
              <a:buChar char="•"/>
              <a:defRPr/>
            </a:pPr>
            <a:r>
              <a:rPr lang="en-US" sz="2000" dirty="0">
                <a:solidFill>
                  <a:prstClr val="black"/>
                </a:solidFill>
                <a:latin typeface="Calibri"/>
              </a:rPr>
              <a:t> due to an invention that was not transferred</a:t>
            </a:r>
          </a:p>
          <a:p>
            <a:pPr marL="456933" lvl="1" indent="0" defTabSz="456933" fontAlgn="auto">
              <a:spcBef>
                <a:spcPts val="0"/>
              </a:spcBef>
              <a:spcAft>
                <a:spcPts val="0"/>
              </a:spcAft>
              <a:buFontTx/>
              <a:buChar char="•"/>
              <a:defRPr/>
            </a:pPr>
            <a:r>
              <a:rPr lang="en-US" sz="2000" dirty="0">
                <a:solidFill>
                  <a:prstClr val="black"/>
                </a:solidFill>
                <a:latin typeface="Calibri"/>
              </a:rPr>
              <a:t> following a mass extinction</a:t>
            </a:r>
            <a:endParaRPr lang="en-US" dirty="0">
              <a:solidFill>
                <a:prstClr val="black"/>
              </a:solidFill>
              <a:latin typeface="Calibri"/>
            </a:endParaRPr>
          </a:p>
        </p:txBody>
      </p:sp>
      <p:pic>
        <p:nvPicPr>
          <p:cNvPr id="27652" name="Picture 7" descr="big_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44" y="2703520"/>
            <a:ext cx="330517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24035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28203</TotalTime>
  <Words>1045</Words>
  <Application>Microsoft Macintosh PowerPoint</Application>
  <PresentationFormat>On-screen Show (4:3)</PresentationFormat>
  <Paragraphs>96</Paragraphs>
  <Slides>25</Slides>
  <Notes>9</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25</vt:i4>
      </vt:variant>
    </vt:vector>
  </HeadingPairs>
  <TitlesOfParts>
    <vt:vector size="42" baseType="lpstr">
      <vt:lpstr>Calibri</vt:lpstr>
      <vt:lpstr>Monotype Sorts</vt:lpstr>
      <vt:lpstr>ＭＳ Ｐゴシック</vt:lpstr>
      <vt:lpstr>Times</vt:lpstr>
      <vt:lpstr>Times New Roman</vt:lpstr>
      <vt:lpstr>Wingdings</vt:lpstr>
      <vt:lpstr>Arial</vt:lpstr>
      <vt:lpstr>Office Theme</vt:lpstr>
      <vt:lpstr>5_Default Design</vt:lpstr>
      <vt:lpstr>1_Office Theme</vt:lpstr>
      <vt:lpstr>Blank Presentation</vt:lpstr>
      <vt:lpstr>1_Blank Presentation</vt:lpstr>
      <vt:lpstr>Default Design</vt:lpstr>
      <vt:lpstr>6_Default Design</vt:lpstr>
      <vt:lpstr>8_Default Design</vt:lpstr>
      <vt:lpstr>2_Office Theme</vt:lpstr>
      <vt:lpstr>1_Default Design</vt:lpstr>
      <vt:lpstr>PowerPoint Presentation</vt:lpstr>
      <vt:lpstr>Tree, Web, or Coral of Life?</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LUCA (located on the “bacterial branch”) was less thermophilic than the ancestor of the bacterial and archaeal domains </vt:lpstr>
      <vt:lpstr>Compositional Stratigraphy </vt:lpstr>
      <vt:lpstr>Evolution of the Ribosome</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MIT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162</cp:revision>
  <cp:lastPrinted>2015-04-29T19:30:53Z</cp:lastPrinted>
  <dcterms:created xsi:type="dcterms:W3CDTF">2011-07-01T19:39:54Z</dcterms:created>
  <dcterms:modified xsi:type="dcterms:W3CDTF">2015-10-07T15:06:17Z</dcterms:modified>
</cp:coreProperties>
</file>